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png" ContentType="image/png"/>
  <Override PartName="/ppt/media/image20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1600" y="3188880"/>
            <a:ext cx="15544440" cy="239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buNone/>
            </a:pPr>
            <a:r>
              <a:rPr b="0" lang="pt-BR" sz="785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534CC8-1D9B-4B30-A32D-3E5E0AF1CBC4}" type="slidenum">
              <a: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577280" y="1176480"/>
            <a:ext cx="437760" cy="122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785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21880" y="2693880"/>
            <a:ext cx="13200120" cy="57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FEC3E2-5640-4F12-BA57-3A7FA1D3B5AB}" type="slidenum">
              <a: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bg object 17"/>
          <p:cNvSpPr/>
          <p:nvPr/>
        </p:nvSpPr>
        <p:spPr>
          <a:xfrm>
            <a:off x="11908080" y="0"/>
            <a:ext cx="6380280" cy="10286640"/>
          </a:xfrm>
          <a:custGeom>
            <a:avLst/>
            <a:gdLst>
              <a:gd name="textAreaLeft" fmla="*/ 0 w 6380280"/>
              <a:gd name="textAreaRight" fmla="*/ 6380640 w 63802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6380480" h="10287000">
                <a:moveTo>
                  <a:pt x="637995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79957" y="0"/>
                </a:lnTo>
                <a:lnTo>
                  <a:pt x="6379957" y="10286999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bg object 18"/>
          <p:cNvSpPr/>
          <p:nvPr/>
        </p:nvSpPr>
        <p:spPr>
          <a:xfrm>
            <a:off x="10755360" y="444240"/>
            <a:ext cx="1868400" cy="739728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7397280"/>
              <a:gd name="textAreaBottom" fmla="*/ 7397640 h 7397280"/>
            </a:gdLst>
            <a:ahLst/>
            <a:cxnLst/>
            <a:rect l="textAreaLeft" t="textAreaTop" r="textAreaRight" b="textAreaBottom"/>
            <a:pathLst>
              <a:path w="1868804" h="7397750">
                <a:moveTo>
                  <a:pt x="1868271" y="6463563"/>
                </a:moveTo>
                <a:lnTo>
                  <a:pt x="1867052" y="6415494"/>
                </a:lnTo>
                <a:lnTo>
                  <a:pt x="1863445" y="6368047"/>
                </a:lnTo>
                <a:lnTo>
                  <a:pt x="1857502" y="6321298"/>
                </a:lnTo>
                <a:lnTo>
                  <a:pt x="1849297" y="6275298"/>
                </a:lnTo>
                <a:lnTo>
                  <a:pt x="1838858" y="6230112"/>
                </a:lnTo>
                <a:lnTo>
                  <a:pt x="1826272" y="6185776"/>
                </a:lnTo>
                <a:lnTo>
                  <a:pt x="1811591" y="6142380"/>
                </a:lnTo>
                <a:lnTo>
                  <a:pt x="1794865" y="6099949"/>
                </a:lnTo>
                <a:lnTo>
                  <a:pt x="1776158" y="6058573"/>
                </a:lnTo>
                <a:lnTo>
                  <a:pt x="1755521" y="6018301"/>
                </a:lnTo>
                <a:lnTo>
                  <a:pt x="1733029" y="5979172"/>
                </a:lnTo>
                <a:lnTo>
                  <a:pt x="1708734" y="5941276"/>
                </a:lnTo>
                <a:lnTo>
                  <a:pt x="1682686" y="5904649"/>
                </a:lnTo>
                <a:lnTo>
                  <a:pt x="1654962" y="5869368"/>
                </a:lnTo>
                <a:lnTo>
                  <a:pt x="1625600" y="5835472"/>
                </a:lnTo>
                <a:lnTo>
                  <a:pt x="1594675" y="5803023"/>
                </a:lnTo>
                <a:lnTo>
                  <a:pt x="1562227" y="5772099"/>
                </a:lnTo>
                <a:lnTo>
                  <a:pt x="1528330" y="5742737"/>
                </a:lnTo>
                <a:lnTo>
                  <a:pt x="1493050" y="5715012"/>
                </a:lnTo>
                <a:lnTo>
                  <a:pt x="1456423" y="5688965"/>
                </a:lnTo>
                <a:lnTo>
                  <a:pt x="1418513" y="5664670"/>
                </a:lnTo>
                <a:lnTo>
                  <a:pt x="1379397" y="5642178"/>
                </a:lnTo>
                <a:lnTo>
                  <a:pt x="1339126" y="5621540"/>
                </a:lnTo>
                <a:lnTo>
                  <a:pt x="1297749" y="5602833"/>
                </a:lnTo>
                <a:lnTo>
                  <a:pt x="1255318" y="5586107"/>
                </a:lnTo>
                <a:lnTo>
                  <a:pt x="1211922" y="5571426"/>
                </a:lnTo>
                <a:lnTo>
                  <a:pt x="1167587" y="5558841"/>
                </a:lnTo>
                <a:lnTo>
                  <a:pt x="1122400" y="5548401"/>
                </a:lnTo>
                <a:lnTo>
                  <a:pt x="1076401" y="5540197"/>
                </a:lnTo>
                <a:lnTo>
                  <a:pt x="1029652" y="5534253"/>
                </a:lnTo>
                <a:lnTo>
                  <a:pt x="982205" y="5530647"/>
                </a:lnTo>
                <a:lnTo>
                  <a:pt x="934135" y="5529427"/>
                </a:lnTo>
                <a:lnTo>
                  <a:pt x="886066" y="5530647"/>
                </a:lnTo>
                <a:lnTo>
                  <a:pt x="838631" y="5534253"/>
                </a:lnTo>
                <a:lnTo>
                  <a:pt x="791883" y="5540197"/>
                </a:lnTo>
                <a:lnTo>
                  <a:pt x="745871" y="5548401"/>
                </a:lnTo>
                <a:lnTo>
                  <a:pt x="700684" y="5558841"/>
                </a:lnTo>
                <a:lnTo>
                  <a:pt x="656348" y="5571426"/>
                </a:lnTo>
                <a:lnTo>
                  <a:pt x="612952" y="5586107"/>
                </a:lnTo>
                <a:lnTo>
                  <a:pt x="570534" y="5602833"/>
                </a:lnTo>
                <a:lnTo>
                  <a:pt x="529158" y="5621540"/>
                </a:lnTo>
                <a:lnTo>
                  <a:pt x="488873" y="5642178"/>
                </a:lnTo>
                <a:lnTo>
                  <a:pt x="449757" y="5664670"/>
                </a:lnTo>
                <a:lnTo>
                  <a:pt x="411861" y="5688965"/>
                </a:lnTo>
                <a:lnTo>
                  <a:pt x="375234" y="5715012"/>
                </a:lnTo>
                <a:lnTo>
                  <a:pt x="339940" y="5742737"/>
                </a:lnTo>
                <a:lnTo>
                  <a:pt x="306044" y="5772099"/>
                </a:lnTo>
                <a:lnTo>
                  <a:pt x="273608" y="5803023"/>
                </a:lnTo>
                <a:lnTo>
                  <a:pt x="242671" y="5835472"/>
                </a:lnTo>
                <a:lnTo>
                  <a:pt x="213309" y="5869368"/>
                </a:lnTo>
                <a:lnTo>
                  <a:pt x="185585" y="5904649"/>
                </a:lnTo>
                <a:lnTo>
                  <a:pt x="159537" y="5941276"/>
                </a:lnTo>
                <a:lnTo>
                  <a:pt x="135242" y="5979172"/>
                </a:lnTo>
                <a:lnTo>
                  <a:pt x="112750" y="6018301"/>
                </a:lnTo>
                <a:lnTo>
                  <a:pt x="92125" y="6058573"/>
                </a:lnTo>
                <a:lnTo>
                  <a:pt x="73418" y="6099949"/>
                </a:lnTo>
                <a:lnTo>
                  <a:pt x="56692" y="6142380"/>
                </a:lnTo>
                <a:lnTo>
                  <a:pt x="41998" y="6185776"/>
                </a:lnTo>
                <a:lnTo>
                  <a:pt x="29413" y="6230112"/>
                </a:lnTo>
                <a:lnTo>
                  <a:pt x="18986" y="6275298"/>
                </a:lnTo>
                <a:lnTo>
                  <a:pt x="10769" y="6321298"/>
                </a:lnTo>
                <a:lnTo>
                  <a:pt x="4826" y="6368047"/>
                </a:lnTo>
                <a:lnTo>
                  <a:pt x="1219" y="6415494"/>
                </a:lnTo>
                <a:lnTo>
                  <a:pt x="0" y="6463563"/>
                </a:lnTo>
                <a:lnTo>
                  <a:pt x="1219" y="6511633"/>
                </a:lnTo>
                <a:lnTo>
                  <a:pt x="4826" y="6559067"/>
                </a:lnTo>
                <a:lnTo>
                  <a:pt x="10769" y="6605816"/>
                </a:lnTo>
                <a:lnTo>
                  <a:pt x="18986" y="6651815"/>
                </a:lnTo>
                <a:lnTo>
                  <a:pt x="29413" y="6697015"/>
                </a:lnTo>
                <a:lnTo>
                  <a:pt x="41998" y="6741338"/>
                </a:lnTo>
                <a:lnTo>
                  <a:pt x="56692" y="6784746"/>
                </a:lnTo>
                <a:lnTo>
                  <a:pt x="73418" y="6827164"/>
                </a:lnTo>
                <a:lnTo>
                  <a:pt x="92125" y="6868541"/>
                </a:lnTo>
                <a:lnTo>
                  <a:pt x="112750" y="6908825"/>
                </a:lnTo>
                <a:lnTo>
                  <a:pt x="135242" y="6947941"/>
                </a:lnTo>
                <a:lnTo>
                  <a:pt x="159537" y="6985838"/>
                </a:lnTo>
                <a:lnTo>
                  <a:pt x="185585" y="7022465"/>
                </a:lnTo>
                <a:lnTo>
                  <a:pt x="213309" y="7057758"/>
                </a:lnTo>
                <a:lnTo>
                  <a:pt x="242671" y="7091654"/>
                </a:lnTo>
                <a:lnTo>
                  <a:pt x="273608" y="7124090"/>
                </a:lnTo>
                <a:lnTo>
                  <a:pt x="306044" y="7155027"/>
                </a:lnTo>
                <a:lnTo>
                  <a:pt x="339940" y="7184377"/>
                </a:lnTo>
                <a:lnTo>
                  <a:pt x="375234" y="7212114"/>
                </a:lnTo>
                <a:lnTo>
                  <a:pt x="411861" y="7238162"/>
                </a:lnTo>
                <a:lnTo>
                  <a:pt x="449757" y="7262457"/>
                </a:lnTo>
                <a:lnTo>
                  <a:pt x="488873" y="7284948"/>
                </a:lnTo>
                <a:lnTo>
                  <a:pt x="529158" y="7305573"/>
                </a:lnTo>
                <a:lnTo>
                  <a:pt x="570534" y="7324280"/>
                </a:lnTo>
                <a:lnTo>
                  <a:pt x="612952" y="7341006"/>
                </a:lnTo>
                <a:lnTo>
                  <a:pt x="656348" y="7355700"/>
                </a:lnTo>
                <a:lnTo>
                  <a:pt x="700684" y="7368286"/>
                </a:lnTo>
                <a:lnTo>
                  <a:pt x="745871" y="7378713"/>
                </a:lnTo>
                <a:lnTo>
                  <a:pt x="791883" y="7386929"/>
                </a:lnTo>
                <a:lnTo>
                  <a:pt x="838631" y="7392873"/>
                </a:lnTo>
                <a:lnTo>
                  <a:pt x="886066" y="7396480"/>
                </a:lnTo>
                <a:lnTo>
                  <a:pt x="934135" y="7397699"/>
                </a:lnTo>
                <a:lnTo>
                  <a:pt x="982205" y="7396480"/>
                </a:lnTo>
                <a:lnTo>
                  <a:pt x="1029652" y="7392873"/>
                </a:lnTo>
                <a:lnTo>
                  <a:pt x="1076401" y="7386929"/>
                </a:lnTo>
                <a:lnTo>
                  <a:pt x="1122400" y="7378713"/>
                </a:lnTo>
                <a:lnTo>
                  <a:pt x="1167587" y="7368286"/>
                </a:lnTo>
                <a:lnTo>
                  <a:pt x="1211922" y="7355700"/>
                </a:lnTo>
                <a:lnTo>
                  <a:pt x="1255318" y="7341006"/>
                </a:lnTo>
                <a:lnTo>
                  <a:pt x="1297749" y="7324280"/>
                </a:lnTo>
                <a:lnTo>
                  <a:pt x="1339126" y="7305573"/>
                </a:lnTo>
                <a:lnTo>
                  <a:pt x="1379397" y="7284948"/>
                </a:lnTo>
                <a:lnTo>
                  <a:pt x="1418513" y="7262457"/>
                </a:lnTo>
                <a:lnTo>
                  <a:pt x="1456423" y="7238162"/>
                </a:lnTo>
                <a:lnTo>
                  <a:pt x="1493050" y="7212114"/>
                </a:lnTo>
                <a:lnTo>
                  <a:pt x="1528330" y="7184377"/>
                </a:lnTo>
                <a:lnTo>
                  <a:pt x="1562227" y="7155027"/>
                </a:lnTo>
                <a:lnTo>
                  <a:pt x="1594675" y="7124090"/>
                </a:lnTo>
                <a:lnTo>
                  <a:pt x="1625600" y="7091654"/>
                </a:lnTo>
                <a:lnTo>
                  <a:pt x="1654962" y="7057758"/>
                </a:lnTo>
                <a:lnTo>
                  <a:pt x="1682686" y="7022465"/>
                </a:lnTo>
                <a:lnTo>
                  <a:pt x="1708734" y="6985838"/>
                </a:lnTo>
                <a:lnTo>
                  <a:pt x="1733029" y="6947941"/>
                </a:lnTo>
                <a:lnTo>
                  <a:pt x="1755521" y="6908825"/>
                </a:lnTo>
                <a:lnTo>
                  <a:pt x="1776158" y="6868541"/>
                </a:lnTo>
                <a:lnTo>
                  <a:pt x="1794865" y="6827164"/>
                </a:lnTo>
                <a:lnTo>
                  <a:pt x="1811591" y="6784746"/>
                </a:lnTo>
                <a:lnTo>
                  <a:pt x="1826272" y="6741338"/>
                </a:lnTo>
                <a:lnTo>
                  <a:pt x="1838858" y="6697015"/>
                </a:lnTo>
                <a:lnTo>
                  <a:pt x="1849297" y="6651815"/>
                </a:lnTo>
                <a:lnTo>
                  <a:pt x="1857502" y="6605816"/>
                </a:lnTo>
                <a:lnTo>
                  <a:pt x="1863445" y="6559067"/>
                </a:lnTo>
                <a:lnTo>
                  <a:pt x="1867052" y="6511633"/>
                </a:lnTo>
                <a:lnTo>
                  <a:pt x="1868271" y="6463563"/>
                </a:lnTo>
                <a:close/>
              </a:path>
              <a:path w="1868804" h="7397750">
                <a:moveTo>
                  <a:pt x="1868271" y="3727361"/>
                </a:moveTo>
                <a:lnTo>
                  <a:pt x="1867052" y="3679279"/>
                </a:lnTo>
                <a:lnTo>
                  <a:pt x="1863445" y="3631844"/>
                </a:lnTo>
                <a:lnTo>
                  <a:pt x="1857502" y="3585095"/>
                </a:lnTo>
                <a:lnTo>
                  <a:pt x="1849297" y="3539096"/>
                </a:lnTo>
                <a:lnTo>
                  <a:pt x="1838858" y="3493897"/>
                </a:lnTo>
                <a:lnTo>
                  <a:pt x="1826272" y="3449574"/>
                </a:lnTo>
                <a:lnTo>
                  <a:pt x="1811591" y="3406165"/>
                </a:lnTo>
                <a:lnTo>
                  <a:pt x="1794865" y="3363747"/>
                </a:lnTo>
                <a:lnTo>
                  <a:pt x="1776158" y="3322370"/>
                </a:lnTo>
                <a:lnTo>
                  <a:pt x="1755521" y="3282086"/>
                </a:lnTo>
                <a:lnTo>
                  <a:pt x="1733029" y="3242970"/>
                </a:lnTo>
                <a:lnTo>
                  <a:pt x="1708734" y="3205073"/>
                </a:lnTo>
                <a:lnTo>
                  <a:pt x="1682686" y="3168446"/>
                </a:lnTo>
                <a:lnTo>
                  <a:pt x="1654962" y="3133166"/>
                </a:lnTo>
                <a:lnTo>
                  <a:pt x="1625600" y="3099270"/>
                </a:lnTo>
                <a:lnTo>
                  <a:pt x="1594675" y="3066821"/>
                </a:lnTo>
                <a:lnTo>
                  <a:pt x="1562227" y="3035897"/>
                </a:lnTo>
                <a:lnTo>
                  <a:pt x="1528330" y="3006534"/>
                </a:lnTo>
                <a:lnTo>
                  <a:pt x="1493050" y="2978797"/>
                </a:lnTo>
                <a:lnTo>
                  <a:pt x="1456423" y="2952762"/>
                </a:lnTo>
                <a:lnTo>
                  <a:pt x="1418513" y="2928455"/>
                </a:lnTo>
                <a:lnTo>
                  <a:pt x="1379397" y="2905963"/>
                </a:lnTo>
                <a:lnTo>
                  <a:pt x="1339126" y="2885338"/>
                </a:lnTo>
                <a:lnTo>
                  <a:pt x="1297749" y="2866631"/>
                </a:lnTo>
                <a:lnTo>
                  <a:pt x="1255318" y="2849905"/>
                </a:lnTo>
                <a:lnTo>
                  <a:pt x="1211922" y="2835224"/>
                </a:lnTo>
                <a:lnTo>
                  <a:pt x="1167587" y="2822625"/>
                </a:lnTo>
                <a:lnTo>
                  <a:pt x="1122400" y="2812199"/>
                </a:lnTo>
                <a:lnTo>
                  <a:pt x="1076401" y="2803982"/>
                </a:lnTo>
                <a:lnTo>
                  <a:pt x="1029652" y="2798051"/>
                </a:lnTo>
                <a:lnTo>
                  <a:pt x="982205" y="2794431"/>
                </a:lnTo>
                <a:lnTo>
                  <a:pt x="934135" y="2793225"/>
                </a:lnTo>
                <a:lnTo>
                  <a:pt x="886066" y="2794431"/>
                </a:lnTo>
                <a:lnTo>
                  <a:pt x="838631" y="2798051"/>
                </a:lnTo>
                <a:lnTo>
                  <a:pt x="791883" y="2803982"/>
                </a:lnTo>
                <a:lnTo>
                  <a:pt x="745871" y="2812199"/>
                </a:lnTo>
                <a:lnTo>
                  <a:pt x="700684" y="2822625"/>
                </a:lnTo>
                <a:lnTo>
                  <a:pt x="656348" y="2835224"/>
                </a:lnTo>
                <a:lnTo>
                  <a:pt x="612952" y="2849905"/>
                </a:lnTo>
                <a:lnTo>
                  <a:pt x="570534" y="2866631"/>
                </a:lnTo>
                <a:lnTo>
                  <a:pt x="529158" y="2885338"/>
                </a:lnTo>
                <a:lnTo>
                  <a:pt x="488873" y="2905963"/>
                </a:lnTo>
                <a:lnTo>
                  <a:pt x="449757" y="2928455"/>
                </a:lnTo>
                <a:lnTo>
                  <a:pt x="411861" y="2952762"/>
                </a:lnTo>
                <a:lnTo>
                  <a:pt x="375234" y="2978797"/>
                </a:lnTo>
                <a:lnTo>
                  <a:pt x="339940" y="3006534"/>
                </a:lnTo>
                <a:lnTo>
                  <a:pt x="306044" y="3035897"/>
                </a:lnTo>
                <a:lnTo>
                  <a:pt x="273608" y="3066821"/>
                </a:lnTo>
                <a:lnTo>
                  <a:pt x="242671" y="3099270"/>
                </a:lnTo>
                <a:lnTo>
                  <a:pt x="213309" y="3133166"/>
                </a:lnTo>
                <a:lnTo>
                  <a:pt x="185585" y="3168446"/>
                </a:lnTo>
                <a:lnTo>
                  <a:pt x="159537" y="3205073"/>
                </a:lnTo>
                <a:lnTo>
                  <a:pt x="135242" y="3242970"/>
                </a:lnTo>
                <a:lnTo>
                  <a:pt x="112750" y="3282086"/>
                </a:lnTo>
                <a:lnTo>
                  <a:pt x="92125" y="3322370"/>
                </a:lnTo>
                <a:lnTo>
                  <a:pt x="73418" y="3363747"/>
                </a:lnTo>
                <a:lnTo>
                  <a:pt x="56692" y="3406165"/>
                </a:lnTo>
                <a:lnTo>
                  <a:pt x="41998" y="3449574"/>
                </a:lnTo>
                <a:lnTo>
                  <a:pt x="29413" y="3493897"/>
                </a:lnTo>
                <a:lnTo>
                  <a:pt x="18986" y="3539096"/>
                </a:lnTo>
                <a:lnTo>
                  <a:pt x="10769" y="3585095"/>
                </a:lnTo>
                <a:lnTo>
                  <a:pt x="4826" y="3631844"/>
                </a:lnTo>
                <a:lnTo>
                  <a:pt x="1219" y="3679279"/>
                </a:lnTo>
                <a:lnTo>
                  <a:pt x="0" y="3727361"/>
                </a:lnTo>
                <a:lnTo>
                  <a:pt x="1219" y="3775430"/>
                </a:lnTo>
                <a:lnTo>
                  <a:pt x="4826" y="3822865"/>
                </a:lnTo>
                <a:lnTo>
                  <a:pt x="10769" y="3869613"/>
                </a:lnTo>
                <a:lnTo>
                  <a:pt x="18986" y="3915613"/>
                </a:lnTo>
                <a:lnTo>
                  <a:pt x="29413" y="3960812"/>
                </a:lnTo>
                <a:lnTo>
                  <a:pt x="41998" y="4005135"/>
                </a:lnTo>
                <a:lnTo>
                  <a:pt x="56692" y="4048544"/>
                </a:lnTo>
                <a:lnTo>
                  <a:pt x="73418" y="4090962"/>
                </a:lnTo>
                <a:lnTo>
                  <a:pt x="92125" y="4132338"/>
                </a:lnTo>
                <a:lnTo>
                  <a:pt x="112750" y="4172623"/>
                </a:lnTo>
                <a:lnTo>
                  <a:pt x="135242" y="4211739"/>
                </a:lnTo>
                <a:lnTo>
                  <a:pt x="159537" y="4249636"/>
                </a:lnTo>
                <a:lnTo>
                  <a:pt x="185585" y="4286262"/>
                </a:lnTo>
                <a:lnTo>
                  <a:pt x="213309" y="4321556"/>
                </a:lnTo>
                <a:lnTo>
                  <a:pt x="242671" y="4355439"/>
                </a:lnTo>
                <a:lnTo>
                  <a:pt x="273608" y="4387888"/>
                </a:lnTo>
                <a:lnTo>
                  <a:pt x="306044" y="4418812"/>
                </a:lnTo>
                <a:lnTo>
                  <a:pt x="339940" y="4448175"/>
                </a:lnTo>
                <a:lnTo>
                  <a:pt x="375234" y="4475912"/>
                </a:lnTo>
                <a:lnTo>
                  <a:pt x="411861" y="4501947"/>
                </a:lnTo>
                <a:lnTo>
                  <a:pt x="449757" y="4526254"/>
                </a:lnTo>
                <a:lnTo>
                  <a:pt x="488873" y="4548746"/>
                </a:lnTo>
                <a:lnTo>
                  <a:pt x="529158" y="4569371"/>
                </a:lnTo>
                <a:lnTo>
                  <a:pt x="570534" y="4588078"/>
                </a:lnTo>
                <a:lnTo>
                  <a:pt x="612952" y="4604804"/>
                </a:lnTo>
                <a:lnTo>
                  <a:pt x="656348" y="4619485"/>
                </a:lnTo>
                <a:lnTo>
                  <a:pt x="700684" y="4632083"/>
                </a:lnTo>
                <a:lnTo>
                  <a:pt x="745871" y="4642510"/>
                </a:lnTo>
                <a:lnTo>
                  <a:pt x="791883" y="4650727"/>
                </a:lnTo>
                <a:lnTo>
                  <a:pt x="838631" y="4656671"/>
                </a:lnTo>
                <a:lnTo>
                  <a:pt x="886066" y="4660277"/>
                </a:lnTo>
                <a:lnTo>
                  <a:pt x="934135" y="4661484"/>
                </a:lnTo>
                <a:lnTo>
                  <a:pt x="982205" y="4660277"/>
                </a:lnTo>
                <a:lnTo>
                  <a:pt x="1029652" y="4656671"/>
                </a:lnTo>
                <a:lnTo>
                  <a:pt x="1076401" y="4650727"/>
                </a:lnTo>
                <a:lnTo>
                  <a:pt x="1122400" y="4642510"/>
                </a:lnTo>
                <a:lnTo>
                  <a:pt x="1167587" y="4632083"/>
                </a:lnTo>
                <a:lnTo>
                  <a:pt x="1211922" y="4619485"/>
                </a:lnTo>
                <a:lnTo>
                  <a:pt x="1255318" y="4604804"/>
                </a:lnTo>
                <a:lnTo>
                  <a:pt x="1297749" y="4588078"/>
                </a:lnTo>
                <a:lnTo>
                  <a:pt x="1339126" y="4569371"/>
                </a:lnTo>
                <a:lnTo>
                  <a:pt x="1379397" y="4548746"/>
                </a:lnTo>
                <a:lnTo>
                  <a:pt x="1418513" y="4526254"/>
                </a:lnTo>
                <a:lnTo>
                  <a:pt x="1456423" y="4501947"/>
                </a:lnTo>
                <a:lnTo>
                  <a:pt x="1493050" y="4475912"/>
                </a:lnTo>
                <a:lnTo>
                  <a:pt x="1528330" y="4448175"/>
                </a:lnTo>
                <a:lnTo>
                  <a:pt x="1562227" y="4418812"/>
                </a:lnTo>
                <a:lnTo>
                  <a:pt x="1594675" y="4387888"/>
                </a:lnTo>
                <a:lnTo>
                  <a:pt x="1625600" y="4355439"/>
                </a:lnTo>
                <a:lnTo>
                  <a:pt x="1654962" y="4321556"/>
                </a:lnTo>
                <a:lnTo>
                  <a:pt x="1682686" y="4286262"/>
                </a:lnTo>
                <a:lnTo>
                  <a:pt x="1708734" y="4249636"/>
                </a:lnTo>
                <a:lnTo>
                  <a:pt x="1733029" y="4211739"/>
                </a:lnTo>
                <a:lnTo>
                  <a:pt x="1755521" y="4172623"/>
                </a:lnTo>
                <a:lnTo>
                  <a:pt x="1776158" y="4132338"/>
                </a:lnTo>
                <a:lnTo>
                  <a:pt x="1794865" y="4090962"/>
                </a:lnTo>
                <a:lnTo>
                  <a:pt x="1811591" y="4048544"/>
                </a:lnTo>
                <a:lnTo>
                  <a:pt x="1826272" y="4005135"/>
                </a:lnTo>
                <a:lnTo>
                  <a:pt x="1838858" y="3960812"/>
                </a:lnTo>
                <a:lnTo>
                  <a:pt x="1849297" y="3915613"/>
                </a:lnTo>
                <a:lnTo>
                  <a:pt x="1857502" y="3869613"/>
                </a:lnTo>
                <a:lnTo>
                  <a:pt x="1863445" y="3822865"/>
                </a:lnTo>
                <a:lnTo>
                  <a:pt x="1867052" y="3775430"/>
                </a:lnTo>
                <a:lnTo>
                  <a:pt x="1868271" y="3727361"/>
                </a:lnTo>
                <a:close/>
              </a:path>
              <a:path w="1868804" h="7397750">
                <a:moveTo>
                  <a:pt x="1868271" y="934135"/>
                </a:moveTo>
                <a:lnTo>
                  <a:pt x="1867052" y="886066"/>
                </a:lnTo>
                <a:lnTo>
                  <a:pt x="1863445" y="838619"/>
                </a:lnTo>
                <a:lnTo>
                  <a:pt x="1857502" y="791870"/>
                </a:lnTo>
                <a:lnTo>
                  <a:pt x="1849297" y="745871"/>
                </a:lnTo>
                <a:lnTo>
                  <a:pt x="1838858" y="700671"/>
                </a:lnTo>
                <a:lnTo>
                  <a:pt x="1826272" y="656348"/>
                </a:lnTo>
                <a:lnTo>
                  <a:pt x="1811591" y="612940"/>
                </a:lnTo>
                <a:lnTo>
                  <a:pt x="1794865" y="570522"/>
                </a:lnTo>
                <a:lnTo>
                  <a:pt x="1776158" y="529145"/>
                </a:lnTo>
                <a:lnTo>
                  <a:pt x="1755521" y="488861"/>
                </a:lnTo>
                <a:lnTo>
                  <a:pt x="1733029" y="449745"/>
                </a:lnTo>
                <a:lnTo>
                  <a:pt x="1708734" y="411848"/>
                </a:lnTo>
                <a:lnTo>
                  <a:pt x="1682686" y="375221"/>
                </a:lnTo>
                <a:lnTo>
                  <a:pt x="1654962" y="339940"/>
                </a:lnTo>
                <a:lnTo>
                  <a:pt x="1625600" y="306044"/>
                </a:lnTo>
                <a:lnTo>
                  <a:pt x="1594675" y="273596"/>
                </a:lnTo>
                <a:lnTo>
                  <a:pt x="1562227" y="242671"/>
                </a:lnTo>
                <a:lnTo>
                  <a:pt x="1528330" y="213309"/>
                </a:lnTo>
                <a:lnTo>
                  <a:pt x="1493050" y="185572"/>
                </a:lnTo>
                <a:lnTo>
                  <a:pt x="1456423" y="159537"/>
                </a:lnTo>
                <a:lnTo>
                  <a:pt x="1418513" y="135229"/>
                </a:lnTo>
                <a:lnTo>
                  <a:pt x="1379397" y="112737"/>
                </a:lnTo>
                <a:lnTo>
                  <a:pt x="1339126" y="92113"/>
                </a:lnTo>
                <a:lnTo>
                  <a:pt x="1297749" y="73406"/>
                </a:lnTo>
                <a:lnTo>
                  <a:pt x="1255318" y="56680"/>
                </a:lnTo>
                <a:lnTo>
                  <a:pt x="1211922" y="41998"/>
                </a:lnTo>
                <a:lnTo>
                  <a:pt x="1167587" y="29400"/>
                </a:lnTo>
                <a:lnTo>
                  <a:pt x="1122400" y="18973"/>
                </a:lnTo>
                <a:lnTo>
                  <a:pt x="1076401" y="10756"/>
                </a:lnTo>
                <a:lnTo>
                  <a:pt x="1029652" y="4826"/>
                </a:lnTo>
                <a:lnTo>
                  <a:pt x="982205" y="1219"/>
                </a:lnTo>
                <a:lnTo>
                  <a:pt x="934135" y="0"/>
                </a:lnTo>
                <a:lnTo>
                  <a:pt x="886066" y="1219"/>
                </a:lnTo>
                <a:lnTo>
                  <a:pt x="838631" y="4826"/>
                </a:lnTo>
                <a:lnTo>
                  <a:pt x="791883" y="10756"/>
                </a:lnTo>
                <a:lnTo>
                  <a:pt x="745871" y="18973"/>
                </a:lnTo>
                <a:lnTo>
                  <a:pt x="700684" y="29400"/>
                </a:lnTo>
                <a:lnTo>
                  <a:pt x="656348" y="41998"/>
                </a:lnTo>
                <a:lnTo>
                  <a:pt x="612952" y="56680"/>
                </a:lnTo>
                <a:lnTo>
                  <a:pt x="570534" y="73406"/>
                </a:lnTo>
                <a:lnTo>
                  <a:pt x="529158" y="92113"/>
                </a:lnTo>
                <a:lnTo>
                  <a:pt x="488873" y="112737"/>
                </a:lnTo>
                <a:lnTo>
                  <a:pt x="449757" y="135229"/>
                </a:lnTo>
                <a:lnTo>
                  <a:pt x="411861" y="159537"/>
                </a:lnTo>
                <a:lnTo>
                  <a:pt x="375234" y="185572"/>
                </a:lnTo>
                <a:lnTo>
                  <a:pt x="339940" y="213309"/>
                </a:lnTo>
                <a:lnTo>
                  <a:pt x="306044" y="242671"/>
                </a:lnTo>
                <a:lnTo>
                  <a:pt x="273608" y="273596"/>
                </a:lnTo>
                <a:lnTo>
                  <a:pt x="242671" y="306044"/>
                </a:lnTo>
                <a:lnTo>
                  <a:pt x="213309" y="339940"/>
                </a:lnTo>
                <a:lnTo>
                  <a:pt x="185585" y="375221"/>
                </a:lnTo>
                <a:lnTo>
                  <a:pt x="159537" y="411848"/>
                </a:lnTo>
                <a:lnTo>
                  <a:pt x="135242" y="449745"/>
                </a:lnTo>
                <a:lnTo>
                  <a:pt x="112750" y="488861"/>
                </a:lnTo>
                <a:lnTo>
                  <a:pt x="92125" y="529145"/>
                </a:lnTo>
                <a:lnTo>
                  <a:pt x="73418" y="570522"/>
                </a:lnTo>
                <a:lnTo>
                  <a:pt x="56692" y="612940"/>
                </a:lnTo>
                <a:lnTo>
                  <a:pt x="41998" y="656348"/>
                </a:lnTo>
                <a:lnTo>
                  <a:pt x="29413" y="700671"/>
                </a:lnTo>
                <a:lnTo>
                  <a:pt x="18986" y="745871"/>
                </a:lnTo>
                <a:lnTo>
                  <a:pt x="10769" y="791870"/>
                </a:lnTo>
                <a:lnTo>
                  <a:pt x="4826" y="838619"/>
                </a:lnTo>
                <a:lnTo>
                  <a:pt x="1219" y="886066"/>
                </a:lnTo>
                <a:lnTo>
                  <a:pt x="0" y="934135"/>
                </a:lnTo>
                <a:lnTo>
                  <a:pt x="1219" y="982205"/>
                </a:lnTo>
                <a:lnTo>
                  <a:pt x="4826" y="1029639"/>
                </a:lnTo>
                <a:lnTo>
                  <a:pt x="10769" y="1076388"/>
                </a:lnTo>
                <a:lnTo>
                  <a:pt x="18986" y="1122387"/>
                </a:lnTo>
                <a:lnTo>
                  <a:pt x="29413" y="1167587"/>
                </a:lnTo>
                <a:lnTo>
                  <a:pt x="41998" y="1211910"/>
                </a:lnTo>
                <a:lnTo>
                  <a:pt x="56692" y="1255318"/>
                </a:lnTo>
                <a:lnTo>
                  <a:pt x="73418" y="1297736"/>
                </a:lnTo>
                <a:lnTo>
                  <a:pt x="92125" y="1339113"/>
                </a:lnTo>
                <a:lnTo>
                  <a:pt x="112750" y="1379397"/>
                </a:lnTo>
                <a:lnTo>
                  <a:pt x="135242" y="1418513"/>
                </a:lnTo>
                <a:lnTo>
                  <a:pt x="159537" y="1456410"/>
                </a:lnTo>
                <a:lnTo>
                  <a:pt x="185585" y="1493037"/>
                </a:lnTo>
                <a:lnTo>
                  <a:pt x="213309" y="1528330"/>
                </a:lnTo>
                <a:lnTo>
                  <a:pt x="242671" y="1562214"/>
                </a:lnTo>
                <a:lnTo>
                  <a:pt x="273608" y="1594662"/>
                </a:lnTo>
                <a:lnTo>
                  <a:pt x="306044" y="1625587"/>
                </a:lnTo>
                <a:lnTo>
                  <a:pt x="339940" y="1654949"/>
                </a:lnTo>
                <a:lnTo>
                  <a:pt x="375234" y="1682686"/>
                </a:lnTo>
                <a:lnTo>
                  <a:pt x="411861" y="1708734"/>
                </a:lnTo>
                <a:lnTo>
                  <a:pt x="449757" y="1733029"/>
                </a:lnTo>
                <a:lnTo>
                  <a:pt x="488873" y="1755521"/>
                </a:lnTo>
                <a:lnTo>
                  <a:pt x="529158" y="1776145"/>
                </a:lnTo>
                <a:lnTo>
                  <a:pt x="570534" y="1794852"/>
                </a:lnTo>
                <a:lnTo>
                  <a:pt x="612952" y="1811578"/>
                </a:lnTo>
                <a:lnTo>
                  <a:pt x="656348" y="1826272"/>
                </a:lnTo>
                <a:lnTo>
                  <a:pt x="700684" y="1838858"/>
                </a:lnTo>
                <a:lnTo>
                  <a:pt x="745871" y="1849285"/>
                </a:lnTo>
                <a:lnTo>
                  <a:pt x="791883" y="1857502"/>
                </a:lnTo>
                <a:lnTo>
                  <a:pt x="838631" y="1863445"/>
                </a:lnTo>
                <a:lnTo>
                  <a:pt x="886066" y="1867052"/>
                </a:lnTo>
                <a:lnTo>
                  <a:pt x="934135" y="1868258"/>
                </a:lnTo>
                <a:lnTo>
                  <a:pt x="982205" y="1867052"/>
                </a:lnTo>
                <a:lnTo>
                  <a:pt x="1029652" y="1863445"/>
                </a:lnTo>
                <a:lnTo>
                  <a:pt x="1076401" y="1857502"/>
                </a:lnTo>
                <a:lnTo>
                  <a:pt x="1122400" y="1849285"/>
                </a:lnTo>
                <a:lnTo>
                  <a:pt x="1167587" y="1838858"/>
                </a:lnTo>
                <a:lnTo>
                  <a:pt x="1211922" y="1826272"/>
                </a:lnTo>
                <a:lnTo>
                  <a:pt x="1255318" y="1811578"/>
                </a:lnTo>
                <a:lnTo>
                  <a:pt x="1297749" y="1794852"/>
                </a:lnTo>
                <a:lnTo>
                  <a:pt x="1339126" y="1776145"/>
                </a:lnTo>
                <a:lnTo>
                  <a:pt x="1379397" y="1755521"/>
                </a:lnTo>
                <a:lnTo>
                  <a:pt x="1418513" y="1733029"/>
                </a:lnTo>
                <a:lnTo>
                  <a:pt x="1456423" y="1708734"/>
                </a:lnTo>
                <a:lnTo>
                  <a:pt x="1493050" y="1682686"/>
                </a:lnTo>
                <a:lnTo>
                  <a:pt x="1528330" y="1654949"/>
                </a:lnTo>
                <a:lnTo>
                  <a:pt x="1562227" y="1625587"/>
                </a:lnTo>
                <a:lnTo>
                  <a:pt x="1594675" y="1594662"/>
                </a:lnTo>
                <a:lnTo>
                  <a:pt x="1625600" y="1562214"/>
                </a:lnTo>
                <a:lnTo>
                  <a:pt x="1654962" y="1528330"/>
                </a:lnTo>
                <a:lnTo>
                  <a:pt x="1682686" y="1493037"/>
                </a:lnTo>
                <a:lnTo>
                  <a:pt x="1708734" y="1456410"/>
                </a:lnTo>
                <a:lnTo>
                  <a:pt x="1733029" y="1418513"/>
                </a:lnTo>
                <a:lnTo>
                  <a:pt x="1755521" y="1379397"/>
                </a:lnTo>
                <a:lnTo>
                  <a:pt x="1776158" y="1339113"/>
                </a:lnTo>
                <a:lnTo>
                  <a:pt x="1794865" y="1297736"/>
                </a:lnTo>
                <a:lnTo>
                  <a:pt x="1811591" y="1255318"/>
                </a:lnTo>
                <a:lnTo>
                  <a:pt x="1826272" y="1211910"/>
                </a:lnTo>
                <a:lnTo>
                  <a:pt x="1838858" y="1167587"/>
                </a:lnTo>
                <a:lnTo>
                  <a:pt x="1849297" y="1122387"/>
                </a:lnTo>
                <a:lnTo>
                  <a:pt x="1857502" y="1076388"/>
                </a:lnTo>
                <a:lnTo>
                  <a:pt x="1863445" y="1029639"/>
                </a:lnTo>
                <a:lnTo>
                  <a:pt x="1867052" y="982205"/>
                </a:lnTo>
                <a:lnTo>
                  <a:pt x="1868271" y="934135"/>
                </a:lnTo>
                <a:close/>
              </a:path>
            </a:pathLst>
          </a:custGeom>
          <a:solidFill>
            <a:srgbClr val="e4e4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bg object 19"/>
          <p:cNvSpPr/>
          <p:nvPr/>
        </p:nvSpPr>
        <p:spPr>
          <a:xfrm>
            <a:off x="0" y="2006280"/>
            <a:ext cx="631440" cy="6463800"/>
          </a:xfrm>
          <a:custGeom>
            <a:avLst/>
            <a:gdLst>
              <a:gd name="textAreaLeft" fmla="*/ 0 w 631440"/>
              <a:gd name="textAreaRight" fmla="*/ 631800 w 631440"/>
              <a:gd name="textAreaTop" fmla="*/ 0 h 6463800"/>
              <a:gd name="textAreaBottom" fmla="*/ 6464160 h 6463800"/>
            </a:gdLst>
            <a:ahLst/>
            <a:cxnLst/>
            <a:rect l="textAreaLeft" t="textAreaTop" r="textAreaRight" b="textAreaBottom"/>
            <a:pathLst>
              <a:path w="631825" h="6464300">
                <a:moveTo>
                  <a:pt x="195190" y="6464048"/>
                </a:moveTo>
                <a:lnTo>
                  <a:pt x="0" y="6464048"/>
                </a:lnTo>
                <a:lnTo>
                  <a:pt x="0" y="0"/>
                </a:lnTo>
                <a:lnTo>
                  <a:pt x="145616" y="0"/>
                </a:lnTo>
                <a:lnTo>
                  <a:pt x="193629" y="2377"/>
                </a:lnTo>
                <a:lnTo>
                  <a:pt x="240828" y="9420"/>
                </a:lnTo>
                <a:lnTo>
                  <a:pt x="286896" y="20997"/>
                </a:lnTo>
                <a:lnTo>
                  <a:pt x="331514" y="36977"/>
                </a:lnTo>
                <a:lnTo>
                  <a:pt x="374363" y="57227"/>
                </a:lnTo>
                <a:lnTo>
                  <a:pt x="415124" y="81615"/>
                </a:lnTo>
                <a:lnTo>
                  <a:pt x="453480" y="110010"/>
                </a:lnTo>
                <a:lnTo>
                  <a:pt x="489111" y="142280"/>
                </a:lnTo>
                <a:lnTo>
                  <a:pt x="521380" y="177911"/>
                </a:lnTo>
                <a:lnTo>
                  <a:pt x="549775" y="216266"/>
                </a:lnTo>
                <a:lnTo>
                  <a:pt x="574163" y="257028"/>
                </a:lnTo>
                <a:lnTo>
                  <a:pt x="594413" y="299877"/>
                </a:lnTo>
                <a:lnTo>
                  <a:pt x="610393" y="344494"/>
                </a:lnTo>
                <a:lnTo>
                  <a:pt x="621971" y="390562"/>
                </a:lnTo>
                <a:lnTo>
                  <a:pt x="629014" y="437762"/>
                </a:lnTo>
                <a:lnTo>
                  <a:pt x="631391" y="485775"/>
                </a:lnTo>
                <a:lnTo>
                  <a:pt x="631391" y="5980883"/>
                </a:lnTo>
                <a:lnTo>
                  <a:pt x="629014" y="6028896"/>
                </a:lnTo>
                <a:lnTo>
                  <a:pt x="621971" y="6076096"/>
                </a:lnTo>
                <a:lnTo>
                  <a:pt x="610393" y="6122163"/>
                </a:lnTo>
                <a:lnTo>
                  <a:pt x="594413" y="6166781"/>
                </a:lnTo>
                <a:lnTo>
                  <a:pt x="574163" y="6209630"/>
                </a:lnTo>
                <a:lnTo>
                  <a:pt x="549775" y="6250391"/>
                </a:lnTo>
                <a:lnTo>
                  <a:pt x="521380" y="6288747"/>
                </a:lnTo>
                <a:lnTo>
                  <a:pt x="489111" y="6324378"/>
                </a:lnTo>
                <a:lnTo>
                  <a:pt x="453480" y="6356647"/>
                </a:lnTo>
                <a:lnTo>
                  <a:pt x="415124" y="6385042"/>
                </a:lnTo>
                <a:lnTo>
                  <a:pt x="374363" y="6409431"/>
                </a:lnTo>
                <a:lnTo>
                  <a:pt x="331514" y="6429681"/>
                </a:lnTo>
                <a:lnTo>
                  <a:pt x="286896" y="6445661"/>
                </a:lnTo>
                <a:lnTo>
                  <a:pt x="240828" y="6457238"/>
                </a:lnTo>
                <a:lnTo>
                  <a:pt x="195190" y="6464048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577280" y="1176480"/>
            <a:ext cx="437760" cy="122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785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795492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9418320" y="2365920"/>
            <a:ext cx="795492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FBEB0B2-5C72-4607-AC0F-58C4DA2D8256}" type="slidenum">
              <a: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577280" y="1176480"/>
            <a:ext cx="437760" cy="122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785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1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2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EB9E21-7018-4F38-87FD-13E0866890E1}" type="slidenum">
              <a: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dt" idx="14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15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089816-8268-44CF-BA50-2D6BDE66933D}" type="slidenum">
              <a:rPr b="0" lang="pt-BR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object 3"/>
          <p:cNvSpPr/>
          <p:nvPr/>
        </p:nvSpPr>
        <p:spPr>
          <a:xfrm>
            <a:off x="0" y="4057920"/>
            <a:ext cx="1955520" cy="2171520"/>
          </a:xfrm>
          <a:custGeom>
            <a:avLst/>
            <a:gdLst>
              <a:gd name="textAreaLeft" fmla="*/ 0 w 1955520"/>
              <a:gd name="textAreaRight" fmla="*/ 1955880 w 1955520"/>
              <a:gd name="textAreaTop" fmla="*/ 0 h 2171520"/>
              <a:gd name="textAreaBottom" fmla="*/ 2171880 h 2171520"/>
            </a:gdLst>
            <a:ahLst/>
            <a:cxnLst/>
            <a:rect l="textAreaLeft" t="textAreaTop" r="textAreaRight" b="textAreaBottom"/>
            <a:pathLst>
              <a:path w="1955800" h="2171700">
                <a:moveTo>
                  <a:pt x="1184275" y="2171498"/>
                </a:moveTo>
                <a:lnTo>
                  <a:pt x="0" y="2171498"/>
                </a:lnTo>
                <a:lnTo>
                  <a:pt x="0" y="0"/>
                </a:lnTo>
                <a:lnTo>
                  <a:pt x="1184275" y="0"/>
                </a:lnTo>
                <a:lnTo>
                  <a:pt x="1223977" y="1412"/>
                </a:lnTo>
                <a:lnTo>
                  <a:pt x="1263159" y="5605"/>
                </a:lnTo>
                <a:lnTo>
                  <a:pt x="1301770" y="12510"/>
                </a:lnTo>
                <a:lnTo>
                  <a:pt x="1339764" y="22058"/>
                </a:lnTo>
                <a:lnTo>
                  <a:pt x="1377091" y="34182"/>
                </a:lnTo>
                <a:lnTo>
                  <a:pt x="1413703" y="48813"/>
                </a:lnTo>
                <a:lnTo>
                  <a:pt x="1449551" y="65882"/>
                </a:lnTo>
                <a:lnTo>
                  <a:pt x="1484587" y="85323"/>
                </a:lnTo>
                <a:lnTo>
                  <a:pt x="1518763" y="107066"/>
                </a:lnTo>
                <a:lnTo>
                  <a:pt x="1552029" y="131044"/>
                </a:lnTo>
                <a:lnTo>
                  <a:pt x="1584338" y="157187"/>
                </a:lnTo>
                <a:lnTo>
                  <a:pt x="1615642" y="185428"/>
                </a:lnTo>
                <a:lnTo>
                  <a:pt x="1645890" y="215699"/>
                </a:lnTo>
                <a:lnTo>
                  <a:pt x="1675036" y="247932"/>
                </a:lnTo>
                <a:lnTo>
                  <a:pt x="1703031" y="282057"/>
                </a:lnTo>
                <a:lnTo>
                  <a:pt x="1729825" y="318008"/>
                </a:lnTo>
                <a:lnTo>
                  <a:pt x="1755371" y="355716"/>
                </a:lnTo>
                <a:lnTo>
                  <a:pt x="1779621" y="395111"/>
                </a:lnTo>
                <a:lnTo>
                  <a:pt x="1802525" y="436128"/>
                </a:lnTo>
                <a:lnTo>
                  <a:pt x="1824035" y="478696"/>
                </a:lnTo>
                <a:lnTo>
                  <a:pt x="1844103" y="522748"/>
                </a:lnTo>
                <a:lnTo>
                  <a:pt x="1862681" y="568216"/>
                </a:lnTo>
                <a:lnTo>
                  <a:pt x="1879719" y="615032"/>
                </a:lnTo>
                <a:lnTo>
                  <a:pt x="1895169" y="663126"/>
                </a:lnTo>
                <a:lnTo>
                  <a:pt x="1908984" y="712432"/>
                </a:lnTo>
                <a:lnTo>
                  <a:pt x="1921113" y="762880"/>
                </a:lnTo>
                <a:lnTo>
                  <a:pt x="1931510" y="814403"/>
                </a:lnTo>
                <a:lnTo>
                  <a:pt x="1940125" y="866933"/>
                </a:lnTo>
                <a:lnTo>
                  <a:pt x="1946910" y="920400"/>
                </a:lnTo>
                <a:lnTo>
                  <a:pt x="1951816" y="974737"/>
                </a:lnTo>
                <a:lnTo>
                  <a:pt x="1954796" y="1029876"/>
                </a:lnTo>
                <a:lnTo>
                  <a:pt x="1955800" y="1085749"/>
                </a:lnTo>
                <a:lnTo>
                  <a:pt x="1954796" y="1141622"/>
                </a:lnTo>
                <a:lnTo>
                  <a:pt x="1951816" y="1196761"/>
                </a:lnTo>
                <a:lnTo>
                  <a:pt x="1946910" y="1251098"/>
                </a:lnTo>
                <a:lnTo>
                  <a:pt x="1940125" y="1304565"/>
                </a:lnTo>
                <a:lnTo>
                  <a:pt x="1931510" y="1357095"/>
                </a:lnTo>
                <a:lnTo>
                  <a:pt x="1921113" y="1408618"/>
                </a:lnTo>
                <a:lnTo>
                  <a:pt x="1908984" y="1459066"/>
                </a:lnTo>
                <a:lnTo>
                  <a:pt x="1895169" y="1508372"/>
                </a:lnTo>
                <a:lnTo>
                  <a:pt x="1879719" y="1556466"/>
                </a:lnTo>
                <a:lnTo>
                  <a:pt x="1862681" y="1603282"/>
                </a:lnTo>
                <a:lnTo>
                  <a:pt x="1844103" y="1648750"/>
                </a:lnTo>
                <a:lnTo>
                  <a:pt x="1824035" y="1692802"/>
                </a:lnTo>
                <a:lnTo>
                  <a:pt x="1802525" y="1735370"/>
                </a:lnTo>
                <a:lnTo>
                  <a:pt x="1779621" y="1776386"/>
                </a:lnTo>
                <a:lnTo>
                  <a:pt x="1755371" y="1815782"/>
                </a:lnTo>
                <a:lnTo>
                  <a:pt x="1729825" y="1853490"/>
                </a:lnTo>
                <a:lnTo>
                  <a:pt x="1703031" y="1889440"/>
                </a:lnTo>
                <a:lnTo>
                  <a:pt x="1675036" y="1923566"/>
                </a:lnTo>
                <a:lnTo>
                  <a:pt x="1645890" y="1955798"/>
                </a:lnTo>
                <a:lnTo>
                  <a:pt x="1615642" y="1986069"/>
                </a:lnTo>
                <a:lnTo>
                  <a:pt x="1584338" y="2014311"/>
                </a:lnTo>
                <a:lnTo>
                  <a:pt x="1552029" y="2040454"/>
                </a:lnTo>
                <a:lnTo>
                  <a:pt x="1518763" y="2064432"/>
                </a:lnTo>
                <a:lnTo>
                  <a:pt x="1484587" y="2086175"/>
                </a:lnTo>
                <a:lnTo>
                  <a:pt x="1449551" y="2105615"/>
                </a:lnTo>
                <a:lnTo>
                  <a:pt x="1413703" y="2122685"/>
                </a:lnTo>
                <a:lnTo>
                  <a:pt x="1377091" y="2137316"/>
                </a:lnTo>
                <a:lnTo>
                  <a:pt x="1339764" y="2149440"/>
                </a:lnTo>
                <a:lnTo>
                  <a:pt x="1301770" y="2158988"/>
                </a:lnTo>
                <a:lnTo>
                  <a:pt x="1263159" y="2165893"/>
                </a:lnTo>
                <a:lnTo>
                  <a:pt x="1223977" y="2170086"/>
                </a:lnTo>
                <a:lnTo>
                  <a:pt x="1184275" y="2171498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911400" y="3191400"/>
            <a:ext cx="10143000" cy="2405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321480" indent="0"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5300" strike="noStrike" u="none">
                <a:solidFill>
                  <a:srgbClr val="2f3641"/>
                </a:solidFill>
                <a:effectLst/>
                <a:uFillTx/>
                <a:latin typeface="Roboto"/>
              </a:rPr>
              <a:t>PROJETO</a:t>
            </a:r>
            <a:r>
              <a:rPr b="1" lang="pt-BR" sz="5300" spc="275" strike="noStrike" u="none">
                <a:solidFill>
                  <a:srgbClr val="2f3641"/>
                </a:solidFill>
                <a:effectLst/>
                <a:uFillTx/>
                <a:latin typeface="Roboto"/>
              </a:rPr>
              <a:t> </a:t>
            </a:r>
            <a:r>
              <a:rPr b="1" lang="pt-BR" sz="5300" spc="-11" strike="noStrike" u="none">
                <a:solidFill>
                  <a:srgbClr val="2f3641"/>
                </a:solidFill>
                <a:effectLst/>
                <a:uFillTx/>
                <a:latin typeface="Roboto"/>
              </a:rPr>
              <a:t>INTEGRADOR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306"/>
              </a:spcBef>
              <a:buNone/>
            </a:pPr>
            <a:r>
              <a:rPr b="1" lang="pt-BR" sz="5350" spc="49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FOME</a:t>
            </a:r>
            <a:r>
              <a:rPr b="1" lang="pt-BR" sz="5350" spc="-14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5350" spc="66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ZERO</a:t>
            </a:r>
            <a:r>
              <a:rPr b="1" lang="pt-BR" sz="5350" spc="-14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5350" spc="6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E</a:t>
            </a:r>
            <a:r>
              <a:rPr b="1" lang="pt-BR" sz="5350" spc="-13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5350" spc="45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AGRICULTURA</a:t>
            </a:r>
            <a:endParaRPr b="0" lang="pt-BR" sz="53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9" name="object 5"/>
          <p:cNvSpPr/>
          <p:nvPr/>
        </p:nvSpPr>
        <p:spPr>
          <a:xfrm>
            <a:off x="4401360" y="4808520"/>
            <a:ext cx="9620640" cy="22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4400" bIns="0" anchor="t">
            <a:spAutoFit/>
          </a:bodyPr>
          <a:p>
            <a:pPr algn="ctr">
              <a:lnSpc>
                <a:spcPct val="100000"/>
              </a:lnSpc>
              <a:spcBef>
                <a:spcPts val="1531"/>
              </a:spcBef>
            </a:pPr>
            <a:r>
              <a:rPr b="1" lang="pt-BR" sz="5350" spc="39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SUSTENTÁVEL</a:t>
            </a:r>
            <a:endParaRPr b="0" lang="pt-BR" sz="5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240" algn="ctr">
              <a:lnSpc>
                <a:spcPct val="116000"/>
              </a:lnSpc>
              <a:spcBef>
                <a:spcPts val="176"/>
              </a:spcBef>
            </a:pP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Implementação</a:t>
            </a:r>
            <a:r>
              <a:rPr b="0" lang="pt-BR" sz="2200" spc="-3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6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restaurantes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6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populares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distribuição</a:t>
            </a:r>
            <a:r>
              <a:rPr b="0" lang="pt-BR" sz="2200" spc="-3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mudas </a:t>
            </a:r>
            <a:r>
              <a:rPr b="0" lang="pt-BR" sz="2200" spc="13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200" spc="-10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estratégia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200" spc="-9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200" spc="-9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promoção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9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4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agricultura </a:t>
            </a:r>
            <a:r>
              <a:rPr b="0" lang="pt-BR" sz="2200" spc="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sustentável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16467480" y="4057920"/>
            <a:ext cx="1820880" cy="2171520"/>
          </a:xfrm>
          <a:custGeom>
            <a:avLst/>
            <a:gdLst>
              <a:gd name="textAreaLeft" fmla="*/ 0 w 1820880"/>
              <a:gd name="textAreaRight" fmla="*/ 1821240 w 1820880"/>
              <a:gd name="textAreaTop" fmla="*/ 0 h 2171520"/>
              <a:gd name="textAreaBottom" fmla="*/ 2171880 h 2171520"/>
            </a:gdLst>
            <a:ahLst/>
            <a:cxnLst/>
            <a:rect l="textAreaLeft" t="textAreaTop" r="textAreaRight" b="textAreaBottom"/>
            <a:pathLst>
              <a:path w="1821180" h="2171700">
                <a:moveTo>
                  <a:pt x="1820657" y="2171498"/>
                </a:moveTo>
                <a:lnTo>
                  <a:pt x="771524" y="2171499"/>
                </a:lnTo>
                <a:lnTo>
                  <a:pt x="731822" y="2170086"/>
                </a:lnTo>
                <a:lnTo>
                  <a:pt x="692641" y="2165893"/>
                </a:lnTo>
                <a:lnTo>
                  <a:pt x="654029" y="2158988"/>
                </a:lnTo>
                <a:lnTo>
                  <a:pt x="616035" y="2149440"/>
                </a:lnTo>
                <a:lnTo>
                  <a:pt x="578709" y="2137316"/>
                </a:lnTo>
                <a:lnTo>
                  <a:pt x="542097" y="2122685"/>
                </a:lnTo>
                <a:lnTo>
                  <a:pt x="506249" y="2105615"/>
                </a:lnTo>
                <a:lnTo>
                  <a:pt x="471212" y="2086175"/>
                </a:lnTo>
                <a:lnTo>
                  <a:pt x="437037" y="2064432"/>
                </a:lnTo>
                <a:lnTo>
                  <a:pt x="403770" y="2040454"/>
                </a:lnTo>
                <a:lnTo>
                  <a:pt x="371461" y="2014311"/>
                </a:lnTo>
                <a:lnTo>
                  <a:pt x="340158" y="1986069"/>
                </a:lnTo>
                <a:lnTo>
                  <a:pt x="309909" y="1955798"/>
                </a:lnTo>
                <a:lnTo>
                  <a:pt x="280763" y="1923566"/>
                </a:lnTo>
                <a:lnTo>
                  <a:pt x="252769" y="1889440"/>
                </a:lnTo>
                <a:lnTo>
                  <a:pt x="225974" y="1853490"/>
                </a:lnTo>
                <a:lnTo>
                  <a:pt x="200428" y="1815782"/>
                </a:lnTo>
                <a:lnTo>
                  <a:pt x="176178" y="1776386"/>
                </a:lnTo>
                <a:lnTo>
                  <a:pt x="153274" y="1735370"/>
                </a:lnTo>
                <a:lnTo>
                  <a:pt x="131764" y="1692802"/>
                </a:lnTo>
                <a:lnTo>
                  <a:pt x="111696" y="1648750"/>
                </a:lnTo>
                <a:lnTo>
                  <a:pt x="93119" y="1603282"/>
                </a:lnTo>
                <a:lnTo>
                  <a:pt x="76080" y="1556466"/>
                </a:lnTo>
                <a:lnTo>
                  <a:pt x="60630" y="1508372"/>
                </a:lnTo>
                <a:lnTo>
                  <a:pt x="46815" y="1459066"/>
                </a:lnTo>
                <a:lnTo>
                  <a:pt x="34686" y="1408618"/>
                </a:lnTo>
                <a:lnTo>
                  <a:pt x="24289" y="1357095"/>
                </a:lnTo>
                <a:lnTo>
                  <a:pt x="15674" y="1304565"/>
                </a:lnTo>
                <a:lnTo>
                  <a:pt x="8889" y="1251098"/>
                </a:lnTo>
                <a:lnTo>
                  <a:pt x="3983" y="1196761"/>
                </a:lnTo>
                <a:lnTo>
                  <a:pt x="1003" y="1141622"/>
                </a:lnTo>
                <a:lnTo>
                  <a:pt x="0" y="1085749"/>
                </a:lnTo>
                <a:lnTo>
                  <a:pt x="1003" y="1029876"/>
                </a:lnTo>
                <a:lnTo>
                  <a:pt x="3983" y="974737"/>
                </a:lnTo>
                <a:lnTo>
                  <a:pt x="8889" y="920400"/>
                </a:lnTo>
                <a:lnTo>
                  <a:pt x="15674" y="866933"/>
                </a:lnTo>
                <a:lnTo>
                  <a:pt x="24289" y="814403"/>
                </a:lnTo>
                <a:lnTo>
                  <a:pt x="34686" y="762880"/>
                </a:lnTo>
                <a:lnTo>
                  <a:pt x="46815" y="712432"/>
                </a:lnTo>
                <a:lnTo>
                  <a:pt x="60630" y="663126"/>
                </a:lnTo>
                <a:lnTo>
                  <a:pt x="76080" y="615032"/>
                </a:lnTo>
                <a:lnTo>
                  <a:pt x="93119" y="568216"/>
                </a:lnTo>
                <a:lnTo>
                  <a:pt x="111696" y="522748"/>
                </a:lnTo>
                <a:lnTo>
                  <a:pt x="131764" y="478696"/>
                </a:lnTo>
                <a:lnTo>
                  <a:pt x="153274" y="436128"/>
                </a:lnTo>
                <a:lnTo>
                  <a:pt x="176178" y="395111"/>
                </a:lnTo>
                <a:lnTo>
                  <a:pt x="200428" y="355716"/>
                </a:lnTo>
                <a:lnTo>
                  <a:pt x="225974" y="318008"/>
                </a:lnTo>
                <a:lnTo>
                  <a:pt x="252769" y="282057"/>
                </a:lnTo>
                <a:lnTo>
                  <a:pt x="280763" y="247932"/>
                </a:lnTo>
                <a:lnTo>
                  <a:pt x="309909" y="215699"/>
                </a:lnTo>
                <a:lnTo>
                  <a:pt x="340158" y="185428"/>
                </a:lnTo>
                <a:lnTo>
                  <a:pt x="371461" y="157187"/>
                </a:lnTo>
                <a:lnTo>
                  <a:pt x="403770" y="131044"/>
                </a:lnTo>
                <a:lnTo>
                  <a:pt x="437037" y="107066"/>
                </a:lnTo>
                <a:lnTo>
                  <a:pt x="471212" y="85323"/>
                </a:lnTo>
                <a:lnTo>
                  <a:pt x="506249" y="65882"/>
                </a:lnTo>
                <a:lnTo>
                  <a:pt x="542097" y="48813"/>
                </a:lnTo>
                <a:lnTo>
                  <a:pt x="578709" y="34182"/>
                </a:lnTo>
                <a:lnTo>
                  <a:pt x="616035" y="22058"/>
                </a:lnTo>
                <a:lnTo>
                  <a:pt x="654029" y="12510"/>
                </a:lnTo>
                <a:lnTo>
                  <a:pt x="692641" y="5605"/>
                </a:lnTo>
                <a:lnTo>
                  <a:pt x="731822" y="1412"/>
                </a:lnTo>
                <a:lnTo>
                  <a:pt x="771524" y="0"/>
                </a:lnTo>
                <a:lnTo>
                  <a:pt x="1820657" y="0"/>
                </a:lnTo>
                <a:lnTo>
                  <a:pt x="1820657" y="2171498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object 3"/>
          <p:cNvSpPr/>
          <p:nvPr/>
        </p:nvSpPr>
        <p:spPr>
          <a:xfrm>
            <a:off x="1028880" y="899784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5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1" name="object 4"/>
          <p:cNvGrpSpPr/>
          <p:nvPr/>
        </p:nvGrpSpPr>
        <p:grpSpPr>
          <a:xfrm>
            <a:off x="8044920" y="1093680"/>
            <a:ext cx="3935520" cy="3752640"/>
            <a:chOff x="8044920" y="1093680"/>
            <a:chExt cx="3935520" cy="3752640"/>
          </a:xfrm>
        </p:grpSpPr>
        <p:pic>
          <p:nvPicPr>
            <p:cNvPr id="112" name="object 5" descr=""/>
            <p:cNvPicPr/>
            <p:nvPr/>
          </p:nvPicPr>
          <p:blipFill>
            <a:blip r:embed="rId2"/>
            <a:stretch/>
          </p:blipFill>
          <p:spPr>
            <a:xfrm>
              <a:off x="8123760" y="1172880"/>
              <a:ext cx="3776760" cy="35949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3" name="object 6"/>
            <p:cNvSpPr/>
            <p:nvPr/>
          </p:nvSpPr>
          <p:spPr>
            <a:xfrm>
              <a:off x="8044920" y="1093680"/>
              <a:ext cx="3935520" cy="3752640"/>
            </a:xfrm>
            <a:custGeom>
              <a:avLst/>
              <a:gdLst>
                <a:gd name="textAreaLeft" fmla="*/ 0 w 3935520"/>
                <a:gd name="textAreaRight" fmla="*/ 3935880 w 3935520"/>
                <a:gd name="textAreaTop" fmla="*/ 0 h 3752640"/>
                <a:gd name="textAreaBottom" fmla="*/ 3753000 h 3752640"/>
              </a:gdLst>
              <a:ahLst/>
              <a:cxnLst/>
              <a:rect l="textAreaLeft" t="textAreaTop" r="textAreaRight" b="textAreaBottom"/>
              <a:pathLst>
                <a:path w="3935729" h="3752850">
                  <a:moveTo>
                    <a:pt x="3935158" y="0"/>
                  </a:moveTo>
                  <a:lnTo>
                    <a:pt x="0" y="0"/>
                  </a:lnTo>
                  <a:lnTo>
                    <a:pt x="0" y="78740"/>
                  </a:lnTo>
                  <a:lnTo>
                    <a:pt x="0" y="3674110"/>
                  </a:lnTo>
                  <a:lnTo>
                    <a:pt x="0" y="3752850"/>
                  </a:lnTo>
                  <a:lnTo>
                    <a:pt x="3935158" y="3752850"/>
                  </a:lnTo>
                  <a:lnTo>
                    <a:pt x="3935158" y="3674389"/>
                  </a:lnTo>
                  <a:lnTo>
                    <a:pt x="3935158" y="3674110"/>
                  </a:lnTo>
                  <a:lnTo>
                    <a:pt x="3935158" y="79019"/>
                  </a:lnTo>
                  <a:lnTo>
                    <a:pt x="3856139" y="79019"/>
                  </a:lnTo>
                  <a:lnTo>
                    <a:pt x="3856139" y="3674110"/>
                  </a:lnTo>
                  <a:lnTo>
                    <a:pt x="79019" y="3674110"/>
                  </a:lnTo>
                  <a:lnTo>
                    <a:pt x="79019" y="78740"/>
                  </a:lnTo>
                  <a:lnTo>
                    <a:pt x="3935158" y="78740"/>
                  </a:lnTo>
                  <a:lnTo>
                    <a:pt x="3935158" y="0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4" name="object 7"/>
          <p:cNvGrpSpPr/>
          <p:nvPr/>
        </p:nvGrpSpPr>
        <p:grpSpPr>
          <a:xfrm>
            <a:off x="13356000" y="5439960"/>
            <a:ext cx="3935520" cy="3752640"/>
            <a:chOff x="13356000" y="5439960"/>
            <a:chExt cx="3935520" cy="3752640"/>
          </a:xfrm>
        </p:grpSpPr>
        <p:pic>
          <p:nvPicPr>
            <p:cNvPr id="115" name="object 8" descr=""/>
            <p:cNvPicPr/>
            <p:nvPr/>
          </p:nvPicPr>
          <p:blipFill>
            <a:blip r:embed="rId3"/>
            <a:stretch/>
          </p:blipFill>
          <p:spPr>
            <a:xfrm>
              <a:off x="13434840" y="5518800"/>
              <a:ext cx="3776760" cy="35949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6" name="object 9"/>
            <p:cNvSpPr/>
            <p:nvPr/>
          </p:nvSpPr>
          <p:spPr>
            <a:xfrm>
              <a:off x="13356000" y="5439960"/>
              <a:ext cx="3935520" cy="3752640"/>
            </a:xfrm>
            <a:custGeom>
              <a:avLst/>
              <a:gdLst>
                <a:gd name="textAreaLeft" fmla="*/ 0 w 3935520"/>
                <a:gd name="textAreaRight" fmla="*/ 3935880 w 3935520"/>
                <a:gd name="textAreaTop" fmla="*/ 0 h 3752640"/>
                <a:gd name="textAreaBottom" fmla="*/ 3753000 h 3752640"/>
              </a:gdLst>
              <a:ahLst/>
              <a:cxnLst/>
              <a:rect l="textAreaLeft" t="textAreaTop" r="textAreaRight" b="textAreaBottom"/>
              <a:pathLst>
                <a:path w="3935730" h="3752850">
                  <a:moveTo>
                    <a:pt x="3935158" y="0"/>
                  </a:moveTo>
                  <a:lnTo>
                    <a:pt x="0" y="0"/>
                  </a:lnTo>
                  <a:lnTo>
                    <a:pt x="0" y="78740"/>
                  </a:lnTo>
                  <a:lnTo>
                    <a:pt x="0" y="3674110"/>
                  </a:lnTo>
                  <a:lnTo>
                    <a:pt x="0" y="3752850"/>
                  </a:lnTo>
                  <a:lnTo>
                    <a:pt x="3935158" y="3752850"/>
                  </a:lnTo>
                  <a:lnTo>
                    <a:pt x="3935158" y="3674389"/>
                  </a:lnTo>
                  <a:lnTo>
                    <a:pt x="3935158" y="3674110"/>
                  </a:lnTo>
                  <a:lnTo>
                    <a:pt x="3935158" y="79019"/>
                  </a:lnTo>
                  <a:lnTo>
                    <a:pt x="3856126" y="79019"/>
                  </a:lnTo>
                  <a:lnTo>
                    <a:pt x="3856126" y="3674110"/>
                  </a:lnTo>
                  <a:lnTo>
                    <a:pt x="79019" y="3674110"/>
                  </a:lnTo>
                  <a:lnTo>
                    <a:pt x="79019" y="78740"/>
                  </a:lnTo>
                  <a:lnTo>
                    <a:pt x="3935158" y="78740"/>
                  </a:lnTo>
                  <a:lnTo>
                    <a:pt x="3935158" y="0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80000" y="540000"/>
            <a:ext cx="5824080" cy="32990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2600" indent="0">
              <a:lnSpc>
                <a:spcPts val="6089"/>
              </a:lnSpc>
              <a:spcBef>
                <a:spcPts val="99"/>
              </a:spcBef>
              <a:buNone/>
            </a:pPr>
            <a:r>
              <a:rPr b="0" lang="pt-BR" sz="51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AÇÕES</a:t>
            </a:r>
            <a:r>
              <a:rPr b="0" lang="pt-BR" sz="5150" spc="5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5150" spc="-1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EXISTENTES:</a:t>
            </a:r>
            <a:endParaRPr b="0" lang="pt-BR" sz="51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ts val="6270"/>
              </a:lnSpc>
              <a:buNone/>
            </a:pPr>
            <a:r>
              <a:rPr b="1" lang="pt-BR" sz="5300" spc="41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EXÉRCITO</a:t>
            </a:r>
            <a:r>
              <a:rPr b="1" lang="pt-BR" sz="5300" spc="-13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5300" spc="60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DA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066"/>
              </a:spcBef>
              <a:buNone/>
            </a:pPr>
            <a:r>
              <a:rPr b="1" lang="pt-BR" sz="5300" spc="70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SALVAÇÃO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18" name="object 11"/>
          <p:cNvSpPr/>
          <p:nvPr/>
        </p:nvSpPr>
        <p:spPr>
          <a:xfrm>
            <a:off x="1013760" y="3965760"/>
            <a:ext cx="5646240" cy="48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7164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Exército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Salvação,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fundado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1865 </a:t>
            </a:r>
            <a:r>
              <a:rPr b="0" lang="pt-BR" sz="210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na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Inglaterra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presente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desde </a:t>
            </a:r>
            <a:r>
              <a:rPr b="0" lang="pt-BR" sz="2100" spc="-2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1922,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atua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miséria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degradação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humana.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slogan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"sopa,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sabão,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salvação",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ONG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oferece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apoio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assistencial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educacional,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incluindo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ao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tráfico</a:t>
            </a:r>
            <a:r>
              <a:rPr b="0" lang="pt-BR" sz="2100" spc="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pessoas, </a:t>
            </a:r>
            <a:r>
              <a:rPr b="0" lang="pt-BR" sz="21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preservação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dos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direitos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humanos,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programas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crianças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adolescentes </a:t>
            </a:r>
            <a:r>
              <a:rPr b="0" lang="pt-BR" sz="21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risco.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Presente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27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133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países</a:t>
            </a:r>
            <a:r>
              <a:rPr b="0" lang="pt-BR" sz="21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9 </a:t>
            </a:r>
            <a:r>
              <a:rPr b="0" lang="pt-BR" sz="21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estados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brasileiros,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busca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restaurar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dignidade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promover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bem-</a:t>
            </a:r>
            <a:r>
              <a:rPr b="0" lang="pt-BR" sz="21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estar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integral.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object 12"/>
          <p:cNvSpPr/>
          <p:nvPr/>
        </p:nvSpPr>
        <p:spPr>
          <a:xfrm>
            <a:off x="12286440" y="1775160"/>
            <a:ext cx="4677120" cy="19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91440">
              <a:lnSpc>
                <a:spcPct val="115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BR" sz="2700" spc="15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7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3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7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miséria,</a:t>
            </a:r>
            <a:r>
              <a:rPr b="0" lang="pt-BR" sz="27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apoio </a:t>
            </a:r>
            <a:r>
              <a:rPr b="0" lang="pt-BR" sz="27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assistencial</a:t>
            </a:r>
            <a:r>
              <a:rPr b="0" lang="pt-BR" sz="27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18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7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educacional, </a:t>
            </a:r>
            <a:r>
              <a:rPr b="0" lang="pt-BR" sz="270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700" spc="-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foco</a:t>
            </a:r>
            <a:r>
              <a:rPr b="0" lang="pt-BR" sz="2700" spc="-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21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7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7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direitos </a:t>
            </a:r>
            <a:r>
              <a:rPr b="0" lang="pt-BR" sz="27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humanos</a:t>
            </a:r>
            <a:endParaRPr b="0" lang="pt-BR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object 13"/>
          <p:cNvSpPr/>
          <p:nvPr/>
        </p:nvSpPr>
        <p:spPr>
          <a:xfrm>
            <a:off x="992520" y="9361080"/>
            <a:ext cx="560664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900" spc="17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Fonte:</a:t>
            </a:r>
            <a:r>
              <a:rPr b="0" lang="pt-BR" sz="1900" spc="12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8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https://blog.exercitodoacoes.org.br/</a:t>
            </a:r>
            <a:endParaRPr b="0" lang="pt-BR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2" descr=""/>
          <p:cNvPicPr/>
          <p:nvPr/>
        </p:nvPicPr>
        <p:blipFill>
          <a:blip r:embed="rId1"/>
          <a:stretch/>
        </p:blipFill>
        <p:spPr>
          <a:xfrm>
            <a:off x="0" y="36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object 3"/>
          <p:cNvSpPr/>
          <p:nvPr/>
        </p:nvSpPr>
        <p:spPr>
          <a:xfrm>
            <a:off x="834480" y="899784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5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3" name="object 4"/>
          <p:cNvGrpSpPr/>
          <p:nvPr/>
        </p:nvGrpSpPr>
        <p:grpSpPr>
          <a:xfrm>
            <a:off x="12087000" y="129600"/>
            <a:ext cx="5996520" cy="9571320"/>
            <a:chOff x="12087000" y="129600"/>
            <a:chExt cx="5996520" cy="9571320"/>
          </a:xfrm>
        </p:grpSpPr>
        <p:pic>
          <p:nvPicPr>
            <p:cNvPr id="124" name="object 5" descr=""/>
            <p:cNvPicPr/>
            <p:nvPr/>
          </p:nvPicPr>
          <p:blipFill>
            <a:blip r:embed="rId2"/>
            <a:stretch/>
          </p:blipFill>
          <p:spPr>
            <a:xfrm>
              <a:off x="13370760" y="129600"/>
              <a:ext cx="4712760" cy="51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5" name="object 6" descr=""/>
            <p:cNvPicPr/>
            <p:nvPr/>
          </p:nvPicPr>
          <p:blipFill>
            <a:blip r:embed="rId3"/>
            <a:stretch/>
          </p:blipFill>
          <p:spPr>
            <a:xfrm>
              <a:off x="12087000" y="4456080"/>
              <a:ext cx="5245920" cy="52448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124560"/>
            <a:ext cx="8068680" cy="2904480"/>
          </a:xfrm>
          <a:prstGeom prst="rect">
            <a:avLst/>
          </a:prstGeom>
          <a:noFill/>
          <a:ln w="0">
            <a:noFill/>
          </a:ln>
        </p:spPr>
        <p:txBody>
          <a:bodyPr lIns="0" rIns="0" tIns="71640" bIns="0" anchor="t">
            <a:spAutoFit/>
          </a:bodyPr>
          <a:p>
            <a:pPr marL="12600" indent="0">
              <a:lnSpc>
                <a:spcPct val="100000"/>
              </a:lnSpc>
              <a:spcBef>
                <a:spcPts val="564"/>
              </a:spcBef>
              <a:buNone/>
            </a:pPr>
            <a:r>
              <a:rPr b="0" lang="pt-BR" sz="38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DESENVOLVIMENTO</a:t>
            </a:r>
            <a:r>
              <a:rPr b="0" lang="pt-BR" sz="3850" spc="-79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38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DA</a:t>
            </a:r>
            <a:r>
              <a:rPr b="0" lang="pt-BR" sz="3850" spc="-74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3850" spc="-1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PROPOSTA:</a:t>
            </a:r>
            <a:endParaRPr b="0" lang="pt-BR" sz="3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ts val="6531"/>
              </a:lnSpc>
              <a:buNone/>
            </a:pPr>
            <a:r>
              <a:rPr b="1" lang="pt-BR" sz="4700" spc="39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RESTAURANTES</a:t>
            </a:r>
            <a:r>
              <a:rPr b="1" lang="pt-BR" sz="4700" spc="-9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70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E </a:t>
            </a:r>
            <a:r>
              <a:rPr b="1" lang="pt-BR" sz="4700" spc="49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COOPERATIVAS</a:t>
            </a:r>
            <a:endParaRPr b="0" lang="pt-BR" sz="47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27" name="object 8"/>
          <p:cNvSpPr/>
          <p:nvPr/>
        </p:nvSpPr>
        <p:spPr>
          <a:xfrm>
            <a:off x="802800" y="3029040"/>
            <a:ext cx="11077200" cy="57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84600">
              <a:lnSpc>
                <a:spcPct val="114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Nossa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proposta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visa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interligar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restaurantes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sociais,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focando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pessoas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9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situação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rua,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um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programa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distribuição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frutíferas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hortaliças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pequenos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médios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agricultores.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Buscaremos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parcerias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técnicas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EMBRAPA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viveiros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viabilização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financeira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política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restaurantes.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84600">
              <a:lnSpc>
                <a:spcPct val="114000"/>
              </a:lnSpc>
              <a:spcBef>
                <a:spcPts val="550"/>
              </a:spcBef>
              <a:tabLst>
                <a:tab algn="l" pos="0"/>
              </a:tabLst>
            </a:pP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restaurantes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seriam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implementados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9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regiões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vulneráveis,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terrenos</a:t>
            </a:r>
            <a:r>
              <a:rPr b="0" lang="pt-BR" sz="2500" spc="-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cedidos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pelas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prefeituras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construção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espaços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hortas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municipais.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parceria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estágios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nutrição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agronomia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ajudaria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na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parte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técnica,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agricultura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familiar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forneceria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alimentos,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verbas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incentivo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recursos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ONGs.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funcionamento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seria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segunda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sexta,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três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refeições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diárias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até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R$2,00.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object 9"/>
          <p:cNvSpPr/>
          <p:nvPr/>
        </p:nvSpPr>
        <p:spPr>
          <a:xfrm>
            <a:off x="821880" y="9351720"/>
            <a:ext cx="351504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900" spc="184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</a:t>
            </a:r>
            <a:r>
              <a:rPr b="0" lang="pt-BR" sz="1900" spc="11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96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de</a:t>
            </a:r>
            <a:r>
              <a:rPr b="0" lang="pt-BR" sz="1900" spc="11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0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imagens:</a:t>
            </a:r>
            <a:r>
              <a:rPr b="0" lang="pt-BR" sz="1900" spc="11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84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Freepik</a:t>
            </a:r>
            <a:endParaRPr b="0" lang="pt-BR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object 3"/>
          <p:cNvSpPr/>
          <p:nvPr/>
        </p:nvSpPr>
        <p:spPr>
          <a:xfrm>
            <a:off x="11624760" y="899784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4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object 4"/>
          <p:cNvSpPr/>
          <p:nvPr/>
        </p:nvSpPr>
        <p:spPr>
          <a:xfrm>
            <a:off x="8911800" y="784080"/>
            <a:ext cx="8359920" cy="81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6480" bIns="0" anchor="t">
            <a:spAutoFit/>
          </a:bodyPr>
          <a:p>
            <a:pPr marL="12600">
              <a:lnSpc>
                <a:spcPct val="100000"/>
              </a:lnSpc>
              <a:spcBef>
                <a:spcPts val="760"/>
              </a:spcBef>
            </a:pPr>
            <a:r>
              <a:rPr b="0" lang="pt-BR" sz="3650" strike="noStrike" u="none">
                <a:solidFill>
                  <a:srgbClr val="000000"/>
                </a:solidFill>
                <a:effectLst/>
                <a:uFillTx/>
                <a:latin typeface="Roboto"/>
              </a:rPr>
              <a:t>IMPACTO</a:t>
            </a:r>
            <a:r>
              <a:rPr b="0" lang="pt-BR" sz="3650" spc="-111" strike="noStrike" u="none">
                <a:solidFill>
                  <a:srgbClr val="000000"/>
                </a:solidFill>
                <a:effectLst/>
                <a:uFillTx/>
                <a:latin typeface="Roboto"/>
              </a:rPr>
              <a:t> </a:t>
            </a:r>
            <a:r>
              <a:rPr b="0" lang="pt-BR" sz="3650" strike="noStrike" u="none">
                <a:solidFill>
                  <a:srgbClr val="000000"/>
                </a:solidFill>
                <a:effectLst/>
                <a:uFillTx/>
                <a:latin typeface="Roboto"/>
              </a:rPr>
              <a:t>ESPERADO</a:t>
            </a:r>
            <a:r>
              <a:rPr b="0" lang="pt-BR" sz="3650" spc="-111" strike="noStrike" u="none">
                <a:solidFill>
                  <a:srgbClr val="000000"/>
                </a:solidFill>
                <a:effectLst/>
                <a:uFillTx/>
                <a:latin typeface="Roboto"/>
              </a:rPr>
              <a:t> </a:t>
            </a:r>
            <a:r>
              <a:rPr b="0" lang="pt-BR" sz="3650" spc="11" strike="noStrike" u="none">
                <a:solidFill>
                  <a:srgbClr val="000000"/>
                </a:solidFill>
                <a:effectLst/>
                <a:uFillTx/>
                <a:latin typeface="Roboto"/>
              </a:rPr>
              <a:t>E</a:t>
            </a:r>
            <a:endParaRPr b="0" lang="pt-BR" sz="3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65"/>
              </a:spcBef>
            </a:pPr>
            <a:r>
              <a:rPr b="1" lang="pt-BR" sz="4200" spc="24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JUSTIFICATIVA</a:t>
            </a:r>
            <a:r>
              <a:rPr b="1" lang="pt-BR" sz="4200" spc="-10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200" spc="50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DA</a:t>
            </a:r>
            <a:r>
              <a:rPr b="1" lang="pt-BR" sz="4200" spc="-10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200" spc="45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PROPOSTA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71640">
              <a:lnSpc>
                <a:spcPct val="116000"/>
              </a:lnSpc>
              <a:spcBef>
                <a:spcPts val="85"/>
              </a:spcBef>
              <a:tabLst>
                <a:tab algn="l" pos="0"/>
              </a:tabLst>
            </a:pP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proposta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unir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agricultura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sustentável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justifica-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</a:t>
            </a:r>
            <a:r>
              <a:rPr b="0" lang="pt-BR" sz="210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pela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urgência</a:t>
            </a:r>
            <a:r>
              <a:rPr b="0" lang="pt-BR" sz="210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enfrentar</a:t>
            </a:r>
            <a:r>
              <a:rPr b="0" lang="pt-BR" sz="210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1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Brasil.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Ao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criar</a:t>
            </a:r>
            <a:r>
              <a:rPr b="0" lang="pt-BR" sz="21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pontos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1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alimentação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social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distribuir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mudas,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projeto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impacta </a:t>
            </a:r>
            <a:r>
              <a:rPr b="0" lang="pt-BR" sz="21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diretamente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ODS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2,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garantindo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acesso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comida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incentivando</a:t>
            </a:r>
            <a:r>
              <a:rPr b="0" lang="pt-BR" sz="2100" spc="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práticas</a:t>
            </a:r>
            <a:r>
              <a:rPr b="0" lang="pt-BR" sz="210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sustentáveis.</a:t>
            </a:r>
            <a:r>
              <a:rPr b="0" lang="pt-BR" sz="210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Isso</a:t>
            </a:r>
            <a:r>
              <a:rPr b="0" lang="pt-BR" sz="210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promove</a:t>
            </a:r>
            <a:r>
              <a:rPr b="0" lang="pt-BR" sz="2100" spc="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educação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alimentar,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reconexão</a:t>
            </a:r>
            <a:r>
              <a:rPr b="0" lang="pt-BR" sz="210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terra</a:t>
            </a:r>
            <a:r>
              <a:rPr b="0" lang="pt-BR" sz="210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valorização</a:t>
            </a:r>
            <a:r>
              <a:rPr b="0" lang="pt-BR" sz="210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agricultura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urbana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familiar,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além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envolver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comunidade,</a:t>
            </a:r>
            <a:r>
              <a:rPr b="0" lang="pt-BR" sz="2100" spc="-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ONGs</a:t>
            </a:r>
            <a:r>
              <a:rPr b="0" lang="pt-BR" sz="21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poder</a:t>
            </a:r>
            <a:r>
              <a:rPr b="0" lang="pt-BR" sz="21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público.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16000"/>
              </a:lnSpc>
              <a:tabLst>
                <a:tab algn="l" pos="0"/>
              </a:tabLst>
            </a:pP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</a:t>
            </a:r>
            <a:r>
              <a:rPr b="0" lang="pt-BR" sz="21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impactos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esperados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são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sociais,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ambientais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econômicos.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Socialmente,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haverá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redução</a:t>
            </a:r>
            <a:r>
              <a:rPr b="0" lang="pt-BR" sz="21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8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1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fome,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reintegração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pessoas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situação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rua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melhoria</a:t>
            </a:r>
            <a:r>
              <a:rPr b="0" lang="pt-BR" sz="21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qualidade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vida.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Ambientalmente,</a:t>
            </a:r>
            <a:r>
              <a:rPr b="0" lang="pt-BR" sz="2100" spc="-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ampliação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áreas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verdes,</a:t>
            </a:r>
            <a:r>
              <a:rPr b="0" lang="pt-BR" sz="210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incentivo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alimentos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sem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agrotóxicos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redução</a:t>
            </a:r>
            <a:r>
              <a:rPr b="0" lang="pt-BR" sz="21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resíduos.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Economicamente,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geração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renda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indireta</a:t>
            </a:r>
            <a:r>
              <a:rPr b="0" lang="pt-BR" sz="21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fortalecimento</a:t>
            </a:r>
            <a:r>
              <a:rPr b="0" lang="pt-BR" sz="21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8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1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agricultura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familiar.</a:t>
            </a:r>
            <a:r>
              <a:rPr b="0" lang="pt-BR" sz="21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1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projeto</a:t>
            </a:r>
            <a:r>
              <a:rPr b="0" lang="pt-BR" sz="21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busca </a:t>
            </a:r>
            <a:r>
              <a:rPr b="0" lang="pt-BR" sz="21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restaurar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dignidade,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consciência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ecológica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senso</a:t>
            </a:r>
            <a:r>
              <a:rPr b="0" lang="pt-BR" sz="21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1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comunidade.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object 5"/>
          <p:cNvSpPr/>
          <p:nvPr/>
        </p:nvSpPr>
        <p:spPr>
          <a:xfrm>
            <a:off x="806400" y="806400"/>
            <a:ext cx="6989760" cy="8673840"/>
          </a:xfrm>
          <a:custGeom>
            <a:avLst/>
            <a:gdLst>
              <a:gd name="textAreaLeft" fmla="*/ 0 w 6989760"/>
              <a:gd name="textAreaRight" fmla="*/ 6990120 w 6989760"/>
              <a:gd name="textAreaTop" fmla="*/ 0 h 8673840"/>
              <a:gd name="textAreaBottom" fmla="*/ 8674200 h 8673840"/>
            </a:gdLst>
            <a:ahLst/>
            <a:cxnLst/>
            <a:rect l="textAreaLeft" t="textAreaTop" r="textAreaRight" b="textAreaBottom"/>
            <a:pathLst>
              <a:path w="6990080" h="8674100">
                <a:moveTo>
                  <a:pt x="6504239" y="8674098"/>
                </a:moveTo>
                <a:lnTo>
                  <a:pt x="485774" y="8674098"/>
                </a:lnTo>
                <a:lnTo>
                  <a:pt x="437762" y="8671721"/>
                </a:lnTo>
                <a:lnTo>
                  <a:pt x="390562" y="8664678"/>
                </a:lnTo>
                <a:lnTo>
                  <a:pt x="344494" y="8653101"/>
                </a:lnTo>
                <a:lnTo>
                  <a:pt x="299876" y="8637121"/>
                </a:lnTo>
                <a:lnTo>
                  <a:pt x="257028" y="8616871"/>
                </a:lnTo>
                <a:lnTo>
                  <a:pt x="216266" y="8592483"/>
                </a:lnTo>
                <a:lnTo>
                  <a:pt x="177911" y="8564088"/>
                </a:lnTo>
                <a:lnTo>
                  <a:pt x="142280" y="8531819"/>
                </a:lnTo>
                <a:lnTo>
                  <a:pt x="110010" y="8496187"/>
                </a:lnTo>
                <a:lnTo>
                  <a:pt x="81615" y="8457832"/>
                </a:lnTo>
                <a:lnTo>
                  <a:pt x="57227" y="8417070"/>
                </a:lnTo>
                <a:lnTo>
                  <a:pt x="36977" y="8374222"/>
                </a:lnTo>
                <a:lnTo>
                  <a:pt x="20997" y="8329604"/>
                </a:lnTo>
                <a:lnTo>
                  <a:pt x="9420" y="8283536"/>
                </a:lnTo>
                <a:lnTo>
                  <a:pt x="2377" y="8236336"/>
                </a:lnTo>
                <a:lnTo>
                  <a:pt x="0" y="818832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504239" y="0"/>
                </a:lnTo>
                <a:lnTo>
                  <a:pt x="6552252" y="2377"/>
                </a:lnTo>
                <a:lnTo>
                  <a:pt x="6599452" y="9420"/>
                </a:lnTo>
                <a:lnTo>
                  <a:pt x="6645520" y="20997"/>
                </a:lnTo>
                <a:lnTo>
                  <a:pt x="6690137" y="36977"/>
                </a:lnTo>
                <a:lnTo>
                  <a:pt x="6732986" y="57227"/>
                </a:lnTo>
                <a:lnTo>
                  <a:pt x="6773748" y="81615"/>
                </a:lnTo>
                <a:lnTo>
                  <a:pt x="6812103" y="110010"/>
                </a:lnTo>
                <a:lnTo>
                  <a:pt x="6847735" y="142280"/>
                </a:lnTo>
                <a:lnTo>
                  <a:pt x="6880004" y="177911"/>
                </a:lnTo>
                <a:lnTo>
                  <a:pt x="6908399" y="216266"/>
                </a:lnTo>
                <a:lnTo>
                  <a:pt x="6932787" y="257028"/>
                </a:lnTo>
                <a:lnTo>
                  <a:pt x="6953037" y="299876"/>
                </a:lnTo>
                <a:lnTo>
                  <a:pt x="6969017" y="344494"/>
                </a:lnTo>
                <a:lnTo>
                  <a:pt x="6980594" y="390562"/>
                </a:lnTo>
                <a:lnTo>
                  <a:pt x="6987637" y="437762"/>
                </a:lnTo>
                <a:lnTo>
                  <a:pt x="6990014" y="485774"/>
                </a:lnTo>
                <a:lnTo>
                  <a:pt x="6990014" y="8188323"/>
                </a:lnTo>
                <a:lnTo>
                  <a:pt x="6987637" y="8236336"/>
                </a:lnTo>
                <a:lnTo>
                  <a:pt x="6980594" y="8283536"/>
                </a:lnTo>
                <a:lnTo>
                  <a:pt x="6969017" y="8329604"/>
                </a:lnTo>
                <a:lnTo>
                  <a:pt x="6953037" y="8374222"/>
                </a:lnTo>
                <a:lnTo>
                  <a:pt x="6932787" y="8417070"/>
                </a:lnTo>
                <a:lnTo>
                  <a:pt x="6908399" y="8457832"/>
                </a:lnTo>
                <a:lnTo>
                  <a:pt x="6880004" y="8496187"/>
                </a:lnTo>
                <a:lnTo>
                  <a:pt x="6847735" y="8531819"/>
                </a:lnTo>
                <a:lnTo>
                  <a:pt x="6812103" y="8564088"/>
                </a:lnTo>
                <a:lnTo>
                  <a:pt x="6773748" y="8592483"/>
                </a:lnTo>
                <a:lnTo>
                  <a:pt x="6732986" y="8616871"/>
                </a:lnTo>
                <a:lnTo>
                  <a:pt x="6690137" y="8637121"/>
                </a:lnTo>
                <a:lnTo>
                  <a:pt x="6645520" y="8653101"/>
                </a:lnTo>
                <a:lnTo>
                  <a:pt x="6599452" y="8664678"/>
                </a:lnTo>
                <a:lnTo>
                  <a:pt x="6552252" y="8671721"/>
                </a:lnTo>
                <a:lnTo>
                  <a:pt x="6504239" y="8674098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object 6"/>
          <p:cNvSpPr/>
          <p:nvPr/>
        </p:nvSpPr>
        <p:spPr>
          <a:xfrm>
            <a:off x="2296440" y="1386720"/>
            <a:ext cx="398412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1558800" algn="r">
              <a:lnSpc>
                <a:spcPct val="115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BR" sz="2000" spc="-85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Redução</a:t>
            </a:r>
            <a:r>
              <a:rPr b="0" lang="pt-BR" sz="2000" spc="-221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 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da</a:t>
            </a:r>
            <a:r>
              <a:rPr b="0" lang="pt-BR" sz="2000" spc="-215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 </a:t>
            </a:r>
            <a:r>
              <a:rPr b="0" lang="pt-BR" sz="2000" spc="-20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Fome </a:t>
            </a:r>
            <a:r>
              <a:rPr b="0" lang="pt-BR" sz="2000" spc="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Acesso</a:t>
            </a:r>
            <a:r>
              <a:rPr b="0" lang="pt-BR" sz="2000" spc="-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digno</a:t>
            </a:r>
            <a:r>
              <a:rPr b="0" lang="pt-BR" sz="2000" spc="-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24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000" spc="-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4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alimentos</a:t>
            </a:r>
            <a:r>
              <a:rPr b="0" lang="pt-BR" sz="2000" spc="-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para </a:t>
            </a:r>
            <a:r>
              <a:rPr b="0" lang="pt-BR" sz="2000" spc="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populações</a:t>
            </a:r>
            <a:r>
              <a:rPr b="0" lang="pt-BR" sz="2000" spc="-6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vulneráveis.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object 7"/>
          <p:cNvSpPr/>
          <p:nvPr/>
        </p:nvSpPr>
        <p:spPr>
          <a:xfrm>
            <a:off x="2225160" y="3418200"/>
            <a:ext cx="405540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480" bIns="0" anchor="t">
            <a:spAutoFit/>
          </a:bodyPr>
          <a:p>
            <a:pPr marL="361800">
              <a:lnSpc>
                <a:spcPct val="100000"/>
              </a:lnSpc>
              <a:spcBef>
                <a:spcPts val="476"/>
              </a:spcBef>
            </a:pPr>
            <a:r>
              <a:rPr b="0" lang="pt-BR" sz="2000" spc="-65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Sustentabilidade</a:t>
            </a:r>
            <a:r>
              <a:rPr b="0" lang="pt-BR" sz="2000" spc="-150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 </a:t>
            </a:r>
            <a:r>
              <a:rPr b="0" lang="pt-BR" sz="2000" spc="-11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Ambiental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180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pc="7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Ampliação</a:t>
            </a:r>
            <a:r>
              <a:rPr b="0" lang="pt-BR" sz="2000" spc="-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000" spc="-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hortas</a:t>
            </a:r>
            <a:r>
              <a:rPr b="0" lang="pt-BR" sz="2000" spc="-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urbanas</a:t>
            </a:r>
            <a:r>
              <a:rPr b="0" lang="pt-BR" sz="2000" spc="-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180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produção</a:t>
            </a:r>
            <a:r>
              <a:rPr b="0" lang="pt-BR" sz="2000" spc="-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3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orgânica.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object 8"/>
          <p:cNvSpPr/>
          <p:nvPr/>
        </p:nvSpPr>
        <p:spPr>
          <a:xfrm>
            <a:off x="2703240" y="7626960"/>
            <a:ext cx="357732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480" bIns="0" anchor="t">
            <a:spAutoFit/>
          </a:bodyPr>
          <a:p>
            <a:pPr marL="1541880">
              <a:lnSpc>
                <a:spcPct val="100000"/>
              </a:lnSpc>
              <a:spcBef>
                <a:spcPts val="476"/>
              </a:spcBef>
            </a:pPr>
            <a:r>
              <a:rPr b="0" lang="pt-BR" sz="2000" spc="-79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Inclusão</a:t>
            </a:r>
            <a:r>
              <a:rPr b="0" lang="pt-BR" sz="2000" spc="-201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 </a:t>
            </a:r>
            <a:r>
              <a:rPr b="0" lang="pt-BR" sz="2000" spc="-11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Social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4188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pc="6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Reintegração</a:t>
            </a:r>
            <a:r>
              <a:rPr b="0" lang="pt-BR" sz="2000" spc="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000" spc="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melhoria</a:t>
            </a:r>
            <a:r>
              <a:rPr b="0" lang="pt-BR" sz="2000" spc="3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13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4188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qualidade</a:t>
            </a:r>
            <a:r>
              <a:rPr b="0" lang="pt-BR" sz="20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0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5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vida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object 9"/>
          <p:cNvSpPr/>
          <p:nvPr/>
        </p:nvSpPr>
        <p:spPr>
          <a:xfrm>
            <a:off x="6862320" y="990720"/>
            <a:ext cx="1868400" cy="594648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5946480"/>
              <a:gd name="textAreaBottom" fmla="*/ 5946840 h 5946480"/>
            </a:gdLst>
            <a:ahLst/>
            <a:cxnLst/>
            <a:rect l="textAreaLeft" t="textAreaTop" r="textAreaRight" b="textAreaBottom"/>
            <a:pathLst>
              <a:path w="1868804" h="5946775">
                <a:moveTo>
                  <a:pt x="1868258" y="5012271"/>
                </a:moveTo>
                <a:lnTo>
                  <a:pt x="1867039" y="4964201"/>
                </a:lnTo>
                <a:lnTo>
                  <a:pt x="1863432" y="4916754"/>
                </a:lnTo>
                <a:lnTo>
                  <a:pt x="1857502" y="4870005"/>
                </a:lnTo>
                <a:lnTo>
                  <a:pt x="1849285" y="4824006"/>
                </a:lnTo>
                <a:lnTo>
                  <a:pt x="1838845" y="4778819"/>
                </a:lnTo>
                <a:lnTo>
                  <a:pt x="1826260" y="4734484"/>
                </a:lnTo>
                <a:lnTo>
                  <a:pt x="1811578" y="4691088"/>
                </a:lnTo>
                <a:lnTo>
                  <a:pt x="1794852" y="4648657"/>
                </a:lnTo>
                <a:lnTo>
                  <a:pt x="1776145" y="4607280"/>
                </a:lnTo>
                <a:lnTo>
                  <a:pt x="1755521" y="4567009"/>
                </a:lnTo>
                <a:lnTo>
                  <a:pt x="1733029" y="4527893"/>
                </a:lnTo>
                <a:lnTo>
                  <a:pt x="1708721" y="4489983"/>
                </a:lnTo>
                <a:lnTo>
                  <a:pt x="1682686" y="4453356"/>
                </a:lnTo>
                <a:lnTo>
                  <a:pt x="1654949" y="4418076"/>
                </a:lnTo>
                <a:lnTo>
                  <a:pt x="1625587" y="4384179"/>
                </a:lnTo>
                <a:lnTo>
                  <a:pt x="1594662" y="4351731"/>
                </a:lnTo>
                <a:lnTo>
                  <a:pt x="1562214" y="4320806"/>
                </a:lnTo>
                <a:lnTo>
                  <a:pt x="1528318" y="4291444"/>
                </a:lnTo>
                <a:lnTo>
                  <a:pt x="1493037" y="4263720"/>
                </a:lnTo>
                <a:lnTo>
                  <a:pt x="1456410" y="4237672"/>
                </a:lnTo>
                <a:lnTo>
                  <a:pt x="1418513" y="4213377"/>
                </a:lnTo>
                <a:lnTo>
                  <a:pt x="1379397" y="4190885"/>
                </a:lnTo>
                <a:lnTo>
                  <a:pt x="1339113" y="4170248"/>
                </a:lnTo>
                <a:lnTo>
                  <a:pt x="1297736" y="4151541"/>
                </a:lnTo>
                <a:lnTo>
                  <a:pt x="1255318" y="4134815"/>
                </a:lnTo>
                <a:lnTo>
                  <a:pt x="1211910" y="4120134"/>
                </a:lnTo>
                <a:lnTo>
                  <a:pt x="1167587" y="4107548"/>
                </a:lnTo>
                <a:lnTo>
                  <a:pt x="1122387" y="4097109"/>
                </a:lnTo>
                <a:lnTo>
                  <a:pt x="1076388" y="4088904"/>
                </a:lnTo>
                <a:lnTo>
                  <a:pt x="1029639" y="4082961"/>
                </a:lnTo>
                <a:lnTo>
                  <a:pt x="982205" y="4079354"/>
                </a:lnTo>
                <a:lnTo>
                  <a:pt x="934123" y="4078135"/>
                </a:lnTo>
                <a:lnTo>
                  <a:pt x="886053" y="4079354"/>
                </a:lnTo>
                <a:lnTo>
                  <a:pt x="838619" y="4082961"/>
                </a:lnTo>
                <a:lnTo>
                  <a:pt x="791870" y="4088904"/>
                </a:lnTo>
                <a:lnTo>
                  <a:pt x="745871" y="4097109"/>
                </a:lnTo>
                <a:lnTo>
                  <a:pt x="700671" y="4107548"/>
                </a:lnTo>
                <a:lnTo>
                  <a:pt x="656348" y="4120134"/>
                </a:lnTo>
                <a:lnTo>
                  <a:pt x="612940" y="4134815"/>
                </a:lnTo>
                <a:lnTo>
                  <a:pt x="570522" y="4151541"/>
                </a:lnTo>
                <a:lnTo>
                  <a:pt x="529145" y="4170248"/>
                </a:lnTo>
                <a:lnTo>
                  <a:pt x="488861" y="4190885"/>
                </a:lnTo>
                <a:lnTo>
                  <a:pt x="449745" y="4213377"/>
                </a:lnTo>
                <a:lnTo>
                  <a:pt x="411848" y="4237672"/>
                </a:lnTo>
                <a:lnTo>
                  <a:pt x="375221" y="4263720"/>
                </a:lnTo>
                <a:lnTo>
                  <a:pt x="339928" y="4291444"/>
                </a:lnTo>
                <a:lnTo>
                  <a:pt x="306044" y="4320806"/>
                </a:lnTo>
                <a:lnTo>
                  <a:pt x="273596" y="4351731"/>
                </a:lnTo>
                <a:lnTo>
                  <a:pt x="242671" y="4384179"/>
                </a:lnTo>
                <a:lnTo>
                  <a:pt x="213309" y="4418076"/>
                </a:lnTo>
                <a:lnTo>
                  <a:pt x="185572" y="4453356"/>
                </a:lnTo>
                <a:lnTo>
                  <a:pt x="159524" y="4489983"/>
                </a:lnTo>
                <a:lnTo>
                  <a:pt x="135229" y="4527893"/>
                </a:lnTo>
                <a:lnTo>
                  <a:pt x="112737" y="4567009"/>
                </a:lnTo>
                <a:lnTo>
                  <a:pt x="92113" y="4607280"/>
                </a:lnTo>
                <a:lnTo>
                  <a:pt x="73406" y="4648657"/>
                </a:lnTo>
                <a:lnTo>
                  <a:pt x="56680" y="4691088"/>
                </a:lnTo>
                <a:lnTo>
                  <a:pt x="41986" y="4734484"/>
                </a:lnTo>
                <a:lnTo>
                  <a:pt x="29400" y="4778819"/>
                </a:lnTo>
                <a:lnTo>
                  <a:pt x="18973" y="4824006"/>
                </a:lnTo>
                <a:lnTo>
                  <a:pt x="10756" y="4870005"/>
                </a:lnTo>
                <a:lnTo>
                  <a:pt x="4813" y="4916754"/>
                </a:lnTo>
                <a:lnTo>
                  <a:pt x="1206" y="4964201"/>
                </a:lnTo>
                <a:lnTo>
                  <a:pt x="0" y="5012271"/>
                </a:lnTo>
                <a:lnTo>
                  <a:pt x="1206" y="5060340"/>
                </a:lnTo>
                <a:lnTo>
                  <a:pt x="4813" y="5107775"/>
                </a:lnTo>
                <a:lnTo>
                  <a:pt x="10756" y="5154523"/>
                </a:lnTo>
                <a:lnTo>
                  <a:pt x="18973" y="5200523"/>
                </a:lnTo>
                <a:lnTo>
                  <a:pt x="29400" y="5245722"/>
                </a:lnTo>
                <a:lnTo>
                  <a:pt x="41986" y="5290045"/>
                </a:lnTo>
                <a:lnTo>
                  <a:pt x="56680" y="5333454"/>
                </a:lnTo>
                <a:lnTo>
                  <a:pt x="73406" y="5375872"/>
                </a:lnTo>
                <a:lnTo>
                  <a:pt x="92113" y="5417248"/>
                </a:lnTo>
                <a:lnTo>
                  <a:pt x="112737" y="5457533"/>
                </a:lnTo>
                <a:lnTo>
                  <a:pt x="135229" y="5496649"/>
                </a:lnTo>
                <a:lnTo>
                  <a:pt x="159524" y="5534545"/>
                </a:lnTo>
                <a:lnTo>
                  <a:pt x="185572" y="5571172"/>
                </a:lnTo>
                <a:lnTo>
                  <a:pt x="213309" y="5606466"/>
                </a:lnTo>
                <a:lnTo>
                  <a:pt x="242671" y="5640362"/>
                </a:lnTo>
                <a:lnTo>
                  <a:pt x="273596" y="5672798"/>
                </a:lnTo>
                <a:lnTo>
                  <a:pt x="306044" y="5703735"/>
                </a:lnTo>
                <a:lnTo>
                  <a:pt x="339928" y="5733085"/>
                </a:lnTo>
                <a:lnTo>
                  <a:pt x="375221" y="5760821"/>
                </a:lnTo>
                <a:lnTo>
                  <a:pt x="411848" y="5786869"/>
                </a:lnTo>
                <a:lnTo>
                  <a:pt x="449745" y="5811164"/>
                </a:lnTo>
                <a:lnTo>
                  <a:pt x="488861" y="5833656"/>
                </a:lnTo>
                <a:lnTo>
                  <a:pt x="529145" y="5854281"/>
                </a:lnTo>
                <a:lnTo>
                  <a:pt x="570522" y="5872988"/>
                </a:lnTo>
                <a:lnTo>
                  <a:pt x="612940" y="5889714"/>
                </a:lnTo>
                <a:lnTo>
                  <a:pt x="656348" y="5904408"/>
                </a:lnTo>
                <a:lnTo>
                  <a:pt x="700671" y="5916993"/>
                </a:lnTo>
                <a:lnTo>
                  <a:pt x="745871" y="5927420"/>
                </a:lnTo>
                <a:lnTo>
                  <a:pt x="791870" y="5935637"/>
                </a:lnTo>
                <a:lnTo>
                  <a:pt x="838619" y="5941580"/>
                </a:lnTo>
                <a:lnTo>
                  <a:pt x="886053" y="5945187"/>
                </a:lnTo>
                <a:lnTo>
                  <a:pt x="934123" y="5946406"/>
                </a:lnTo>
                <a:lnTo>
                  <a:pt x="982205" y="5945187"/>
                </a:lnTo>
                <a:lnTo>
                  <a:pt x="1029639" y="5941580"/>
                </a:lnTo>
                <a:lnTo>
                  <a:pt x="1076388" y="5935637"/>
                </a:lnTo>
                <a:lnTo>
                  <a:pt x="1122387" y="5927420"/>
                </a:lnTo>
                <a:lnTo>
                  <a:pt x="1167587" y="5916993"/>
                </a:lnTo>
                <a:lnTo>
                  <a:pt x="1211910" y="5904408"/>
                </a:lnTo>
                <a:lnTo>
                  <a:pt x="1255318" y="5889714"/>
                </a:lnTo>
                <a:lnTo>
                  <a:pt x="1297736" y="5872988"/>
                </a:lnTo>
                <a:lnTo>
                  <a:pt x="1339113" y="5854281"/>
                </a:lnTo>
                <a:lnTo>
                  <a:pt x="1379397" y="5833656"/>
                </a:lnTo>
                <a:lnTo>
                  <a:pt x="1418513" y="5811164"/>
                </a:lnTo>
                <a:lnTo>
                  <a:pt x="1456410" y="5786869"/>
                </a:lnTo>
                <a:lnTo>
                  <a:pt x="1493037" y="5760821"/>
                </a:lnTo>
                <a:lnTo>
                  <a:pt x="1528318" y="5733085"/>
                </a:lnTo>
                <a:lnTo>
                  <a:pt x="1562214" y="5703735"/>
                </a:lnTo>
                <a:lnTo>
                  <a:pt x="1594662" y="5672798"/>
                </a:lnTo>
                <a:lnTo>
                  <a:pt x="1625587" y="5640362"/>
                </a:lnTo>
                <a:lnTo>
                  <a:pt x="1654949" y="5606466"/>
                </a:lnTo>
                <a:lnTo>
                  <a:pt x="1682686" y="5571172"/>
                </a:lnTo>
                <a:lnTo>
                  <a:pt x="1708721" y="5534545"/>
                </a:lnTo>
                <a:lnTo>
                  <a:pt x="1733029" y="5496649"/>
                </a:lnTo>
                <a:lnTo>
                  <a:pt x="1755521" y="5457533"/>
                </a:lnTo>
                <a:lnTo>
                  <a:pt x="1776145" y="5417248"/>
                </a:lnTo>
                <a:lnTo>
                  <a:pt x="1794852" y="5375872"/>
                </a:lnTo>
                <a:lnTo>
                  <a:pt x="1811578" y="5333454"/>
                </a:lnTo>
                <a:lnTo>
                  <a:pt x="1826260" y="5290045"/>
                </a:lnTo>
                <a:lnTo>
                  <a:pt x="1838845" y="5245722"/>
                </a:lnTo>
                <a:lnTo>
                  <a:pt x="1849285" y="5200523"/>
                </a:lnTo>
                <a:lnTo>
                  <a:pt x="1857502" y="5154523"/>
                </a:lnTo>
                <a:lnTo>
                  <a:pt x="1863432" y="5107775"/>
                </a:lnTo>
                <a:lnTo>
                  <a:pt x="1867039" y="5060340"/>
                </a:lnTo>
                <a:lnTo>
                  <a:pt x="1868258" y="5012271"/>
                </a:lnTo>
                <a:close/>
              </a:path>
              <a:path w="1868804" h="5946775">
                <a:moveTo>
                  <a:pt x="1868258" y="2972549"/>
                </a:moveTo>
                <a:lnTo>
                  <a:pt x="1867039" y="2924479"/>
                </a:lnTo>
                <a:lnTo>
                  <a:pt x="1863432" y="2877045"/>
                </a:lnTo>
                <a:lnTo>
                  <a:pt x="1857502" y="2830296"/>
                </a:lnTo>
                <a:lnTo>
                  <a:pt x="1849285" y="2784297"/>
                </a:lnTo>
                <a:lnTo>
                  <a:pt x="1838845" y="2739098"/>
                </a:lnTo>
                <a:lnTo>
                  <a:pt x="1826260" y="2694775"/>
                </a:lnTo>
                <a:lnTo>
                  <a:pt x="1811578" y="2651366"/>
                </a:lnTo>
                <a:lnTo>
                  <a:pt x="1794852" y="2608948"/>
                </a:lnTo>
                <a:lnTo>
                  <a:pt x="1776145" y="2567571"/>
                </a:lnTo>
                <a:lnTo>
                  <a:pt x="1755521" y="2527287"/>
                </a:lnTo>
                <a:lnTo>
                  <a:pt x="1733029" y="2488171"/>
                </a:lnTo>
                <a:lnTo>
                  <a:pt x="1708721" y="2450274"/>
                </a:lnTo>
                <a:lnTo>
                  <a:pt x="1682686" y="2413647"/>
                </a:lnTo>
                <a:lnTo>
                  <a:pt x="1654949" y="2378354"/>
                </a:lnTo>
                <a:lnTo>
                  <a:pt x="1625587" y="2344458"/>
                </a:lnTo>
                <a:lnTo>
                  <a:pt x="1594662" y="2312022"/>
                </a:lnTo>
                <a:lnTo>
                  <a:pt x="1562214" y="2281085"/>
                </a:lnTo>
                <a:lnTo>
                  <a:pt x="1528318" y="2251735"/>
                </a:lnTo>
                <a:lnTo>
                  <a:pt x="1493037" y="2223998"/>
                </a:lnTo>
                <a:lnTo>
                  <a:pt x="1456410" y="2197951"/>
                </a:lnTo>
                <a:lnTo>
                  <a:pt x="1418513" y="2173655"/>
                </a:lnTo>
                <a:lnTo>
                  <a:pt x="1379397" y="2151164"/>
                </a:lnTo>
                <a:lnTo>
                  <a:pt x="1339113" y="2130539"/>
                </a:lnTo>
                <a:lnTo>
                  <a:pt x="1297736" y="2111832"/>
                </a:lnTo>
                <a:lnTo>
                  <a:pt x="1255318" y="2095106"/>
                </a:lnTo>
                <a:lnTo>
                  <a:pt x="1211910" y="2080412"/>
                </a:lnTo>
                <a:lnTo>
                  <a:pt x="1167587" y="2067826"/>
                </a:lnTo>
                <a:lnTo>
                  <a:pt x="1122387" y="2057400"/>
                </a:lnTo>
                <a:lnTo>
                  <a:pt x="1076388" y="2049183"/>
                </a:lnTo>
                <a:lnTo>
                  <a:pt x="1029639" y="2043239"/>
                </a:lnTo>
                <a:lnTo>
                  <a:pt x="982205" y="2039632"/>
                </a:lnTo>
                <a:lnTo>
                  <a:pt x="934123" y="2038426"/>
                </a:lnTo>
                <a:lnTo>
                  <a:pt x="886053" y="2039632"/>
                </a:lnTo>
                <a:lnTo>
                  <a:pt x="838619" y="2043239"/>
                </a:lnTo>
                <a:lnTo>
                  <a:pt x="791870" y="2049183"/>
                </a:lnTo>
                <a:lnTo>
                  <a:pt x="745871" y="2057400"/>
                </a:lnTo>
                <a:lnTo>
                  <a:pt x="700671" y="2067826"/>
                </a:lnTo>
                <a:lnTo>
                  <a:pt x="656348" y="2080412"/>
                </a:lnTo>
                <a:lnTo>
                  <a:pt x="612940" y="2095106"/>
                </a:lnTo>
                <a:lnTo>
                  <a:pt x="570522" y="2111832"/>
                </a:lnTo>
                <a:lnTo>
                  <a:pt x="529145" y="2130539"/>
                </a:lnTo>
                <a:lnTo>
                  <a:pt x="488861" y="2151164"/>
                </a:lnTo>
                <a:lnTo>
                  <a:pt x="449745" y="2173655"/>
                </a:lnTo>
                <a:lnTo>
                  <a:pt x="411848" y="2197951"/>
                </a:lnTo>
                <a:lnTo>
                  <a:pt x="375221" y="2223998"/>
                </a:lnTo>
                <a:lnTo>
                  <a:pt x="339928" y="2251735"/>
                </a:lnTo>
                <a:lnTo>
                  <a:pt x="306044" y="2281085"/>
                </a:lnTo>
                <a:lnTo>
                  <a:pt x="273596" y="2312022"/>
                </a:lnTo>
                <a:lnTo>
                  <a:pt x="242671" y="2344458"/>
                </a:lnTo>
                <a:lnTo>
                  <a:pt x="213309" y="2378354"/>
                </a:lnTo>
                <a:lnTo>
                  <a:pt x="185572" y="2413647"/>
                </a:lnTo>
                <a:lnTo>
                  <a:pt x="159524" y="2450274"/>
                </a:lnTo>
                <a:lnTo>
                  <a:pt x="135229" y="2488171"/>
                </a:lnTo>
                <a:lnTo>
                  <a:pt x="112737" y="2527287"/>
                </a:lnTo>
                <a:lnTo>
                  <a:pt x="92113" y="2567571"/>
                </a:lnTo>
                <a:lnTo>
                  <a:pt x="73406" y="2608948"/>
                </a:lnTo>
                <a:lnTo>
                  <a:pt x="56680" y="2651366"/>
                </a:lnTo>
                <a:lnTo>
                  <a:pt x="41986" y="2694775"/>
                </a:lnTo>
                <a:lnTo>
                  <a:pt x="29400" y="2739098"/>
                </a:lnTo>
                <a:lnTo>
                  <a:pt x="18973" y="2784297"/>
                </a:lnTo>
                <a:lnTo>
                  <a:pt x="10756" y="2830296"/>
                </a:lnTo>
                <a:lnTo>
                  <a:pt x="4813" y="2877045"/>
                </a:lnTo>
                <a:lnTo>
                  <a:pt x="1206" y="2924479"/>
                </a:lnTo>
                <a:lnTo>
                  <a:pt x="0" y="2972549"/>
                </a:lnTo>
                <a:lnTo>
                  <a:pt x="1206" y="3020618"/>
                </a:lnTo>
                <a:lnTo>
                  <a:pt x="4813" y="3068066"/>
                </a:lnTo>
                <a:lnTo>
                  <a:pt x="10756" y="3114814"/>
                </a:lnTo>
                <a:lnTo>
                  <a:pt x="18973" y="3160814"/>
                </a:lnTo>
                <a:lnTo>
                  <a:pt x="29400" y="3206013"/>
                </a:lnTo>
                <a:lnTo>
                  <a:pt x="41986" y="3250336"/>
                </a:lnTo>
                <a:lnTo>
                  <a:pt x="56680" y="3293745"/>
                </a:lnTo>
                <a:lnTo>
                  <a:pt x="73406" y="3336163"/>
                </a:lnTo>
                <a:lnTo>
                  <a:pt x="92113" y="3377539"/>
                </a:lnTo>
                <a:lnTo>
                  <a:pt x="112737" y="3417811"/>
                </a:lnTo>
                <a:lnTo>
                  <a:pt x="135229" y="3456940"/>
                </a:lnTo>
                <a:lnTo>
                  <a:pt x="159524" y="3494836"/>
                </a:lnTo>
                <a:lnTo>
                  <a:pt x="185572" y="3531463"/>
                </a:lnTo>
                <a:lnTo>
                  <a:pt x="213309" y="3566744"/>
                </a:lnTo>
                <a:lnTo>
                  <a:pt x="242671" y="3600640"/>
                </a:lnTo>
                <a:lnTo>
                  <a:pt x="273596" y="3633089"/>
                </a:lnTo>
                <a:lnTo>
                  <a:pt x="306044" y="3664013"/>
                </a:lnTo>
                <a:lnTo>
                  <a:pt x="339928" y="3693376"/>
                </a:lnTo>
                <a:lnTo>
                  <a:pt x="375221" y="3721112"/>
                </a:lnTo>
                <a:lnTo>
                  <a:pt x="411848" y="3747147"/>
                </a:lnTo>
                <a:lnTo>
                  <a:pt x="449745" y="3771442"/>
                </a:lnTo>
                <a:lnTo>
                  <a:pt x="488861" y="3793947"/>
                </a:lnTo>
                <a:lnTo>
                  <a:pt x="529145" y="3814572"/>
                </a:lnTo>
                <a:lnTo>
                  <a:pt x="570522" y="3833279"/>
                </a:lnTo>
                <a:lnTo>
                  <a:pt x="612940" y="3850005"/>
                </a:lnTo>
                <a:lnTo>
                  <a:pt x="656348" y="3864686"/>
                </a:lnTo>
                <a:lnTo>
                  <a:pt x="700671" y="3877272"/>
                </a:lnTo>
                <a:lnTo>
                  <a:pt x="745871" y="3887711"/>
                </a:lnTo>
                <a:lnTo>
                  <a:pt x="791870" y="3895928"/>
                </a:lnTo>
                <a:lnTo>
                  <a:pt x="838619" y="3901859"/>
                </a:lnTo>
                <a:lnTo>
                  <a:pt x="886053" y="3905466"/>
                </a:lnTo>
                <a:lnTo>
                  <a:pt x="934123" y="3906685"/>
                </a:lnTo>
                <a:lnTo>
                  <a:pt x="982205" y="3905466"/>
                </a:lnTo>
                <a:lnTo>
                  <a:pt x="1029639" y="3901859"/>
                </a:lnTo>
                <a:lnTo>
                  <a:pt x="1076388" y="3895928"/>
                </a:lnTo>
                <a:lnTo>
                  <a:pt x="1122387" y="3887711"/>
                </a:lnTo>
                <a:lnTo>
                  <a:pt x="1167587" y="3877272"/>
                </a:lnTo>
                <a:lnTo>
                  <a:pt x="1211910" y="3864686"/>
                </a:lnTo>
                <a:lnTo>
                  <a:pt x="1255318" y="3850005"/>
                </a:lnTo>
                <a:lnTo>
                  <a:pt x="1297736" y="3833279"/>
                </a:lnTo>
                <a:lnTo>
                  <a:pt x="1339113" y="3814572"/>
                </a:lnTo>
                <a:lnTo>
                  <a:pt x="1379397" y="3793947"/>
                </a:lnTo>
                <a:lnTo>
                  <a:pt x="1418513" y="3771442"/>
                </a:lnTo>
                <a:lnTo>
                  <a:pt x="1456410" y="3747147"/>
                </a:lnTo>
                <a:lnTo>
                  <a:pt x="1493037" y="3721112"/>
                </a:lnTo>
                <a:lnTo>
                  <a:pt x="1528318" y="3693376"/>
                </a:lnTo>
                <a:lnTo>
                  <a:pt x="1562214" y="3664013"/>
                </a:lnTo>
                <a:lnTo>
                  <a:pt x="1594662" y="3633089"/>
                </a:lnTo>
                <a:lnTo>
                  <a:pt x="1625587" y="3600640"/>
                </a:lnTo>
                <a:lnTo>
                  <a:pt x="1654949" y="3566744"/>
                </a:lnTo>
                <a:lnTo>
                  <a:pt x="1682686" y="3531463"/>
                </a:lnTo>
                <a:lnTo>
                  <a:pt x="1708721" y="3494836"/>
                </a:lnTo>
                <a:lnTo>
                  <a:pt x="1733029" y="3456940"/>
                </a:lnTo>
                <a:lnTo>
                  <a:pt x="1755521" y="3417811"/>
                </a:lnTo>
                <a:lnTo>
                  <a:pt x="1776145" y="3377539"/>
                </a:lnTo>
                <a:lnTo>
                  <a:pt x="1794852" y="3336163"/>
                </a:lnTo>
                <a:lnTo>
                  <a:pt x="1811578" y="3293745"/>
                </a:lnTo>
                <a:lnTo>
                  <a:pt x="1826260" y="3250336"/>
                </a:lnTo>
                <a:lnTo>
                  <a:pt x="1838845" y="3206013"/>
                </a:lnTo>
                <a:lnTo>
                  <a:pt x="1849285" y="3160814"/>
                </a:lnTo>
                <a:lnTo>
                  <a:pt x="1857502" y="3114814"/>
                </a:lnTo>
                <a:lnTo>
                  <a:pt x="1863432" y="3068066"/>
                </a:lnTo>
                <a:lnTo>
                  <a:pt x="1867039" y="3020618"/>
                </a:lnTo>
                <a:lnTo>
                  <a:pt x="1868258" y="2972549"/>
                </a:lnTo>
                <a:close/>
              </a:path>
              <a:path w="1868804" h="5946775">
                <a:moveTo>
                  <a:pt x="1868258" y="934135"/>
                </a:moveTo>
                <a:lnTo>
                  <a:pt x="1867039" y="886066"/>
                </a:lnTo>
                <a:lnTo>
                  <a:pt x="1863432" y="838631"/>
                </a:lnTo>
                <a:lnTo>
                  <a:pt x="1857502" y="791870"/>
                </a:lnTo>
                <a:lnTo>
                  <a:pt x="1849285" y="745871"/>
                </a:lnTo>
                <a:lnTo>
                  <a:pt x="1838845" y="700684"/>
                </a:lnTo>
                <a:lnTo>
                  <a:pt x="1826260" y="656348"/>
                </a:lnTo>
                <a:lnTo>
                  <a:pt x="1811578" y="612952"/>
                </a:lnTo>
                <a:lnTo>
                  <a:pt x="1794852" y="570534"/>
                </a:lnTo>
                <a:lnTo>
                  <a:pt x="1776145" y="529145"/>
                </a:lnTo>
                <a:lnTo>
                  <a:pt x="1755521" y="488873"/>
                </a:lnTo>
                <a:lnTo>
                  <a:pt x="1733029" y="449757"/>
                </a:lnTo>
                <a:lnTo>
                  <a:pt x="1708721" y="411848"/>
                </a:lnTo>
                <a:lnTo>
                  <a:pt x="1682686" y="375234"/>
                </a:lnTo>
                <a:lnTo>
                  <a:pt x="1654949" y="339940"/>
                </a:lnTo>
                <a:lnTo>
                  <a:pt x="1625587" y="306044"/>
                </a:lnTo>
                <a:lnTo>
                  <a:pt x="1594662" y="273608"/>
                </a:lnTo>
                <a:lnTo>
                  <a:pt x="1562214" y="242671"/>
                </a:lnTo>
                <a:lnTo>
                  <a:pt x="1528318" y="213309"/>
                </a:lnTo>
                <a:lnTo>
                  <a:pt x="1493037" y="185585"/>
                </a:lnTo>
                <a:lnTo>
                  <a:pt x="1456410" y="159537"/>
                </a:lnTo>
                <a:lnTo>
                  <a:pt x="1418513" y="135242"/>
                </a:lnTo>
                <a:lnTo>
                  <a:pt x="1379397" y="112750"/>
                </a:lnTo>
                <a:lnTo>
                  <a:pt x="1339113" y="92113"/>
                </a:lnTo>
                <a:lnTo>
                  <a:pt x="1297736" y="73406"/>
                </a:lnTo>
                <a:lnTo>
                  <a:pt x="1255318" y="56680"/>
                </a:lnTo>
                <a:lnTo>
                  <a:pt x="1211910" y="41998"/>
                </a:lnTo>
                <a:lnTo>
                  <a:pt x="1167587" y="29413"/>
                </a:lnTo>
                <a:lnTo>
                  <a:pt x="1122387" y="18986"/>
                </a:lnTo>
                <a:lnTo>
                  <a:pt x="1076388" y="10769"/>
                </a:lnTo>
                <a:lnTo>
                  <a:pt x="1029639" y="4826"/>
                </a:lnTo>
                <a:lnTo>
                  <a:pt x="982205" y="1219"/>
                </a:lnTo>
                <a:lnTo>
                  <a:pt x="934123" y="0"/>
                </a:lnTo>
                <a:lnTo>
                  <a:pt x="886053" y="1219"/>
                </a:lnTo>
                <a:lnTo>
                  <a:pt x="838619" y="4826"/>
                </a:lnTo>
                <a:lnTo>
                  <a:pt x="791870" y="10769"/>
                </a:lnTo>
                <a:lnTo>
                  <a:pt x="745871" y="18986"/>
                </a:lnTo>
                <a:lnTo>
                  <a:pt x="700671" y="29413"/>
                </a:lnTo>
                <a:lnTo>
                  <a:pt x="656348" y="41998"/>
                </a:lnTo>
                <a:lnTo>
                  <a:pt x="612940" y="56680"/>
                </a:lnTo>
                <a:lnTo>
                  <a:pt x="570522" y="73406"/>
                </a:lnTo>
                <a:lnTo>
                  <a:pt x="529145" y="92113"/>
                </a:lnTo>
                <a:lnTo>
                  <a:pt x="488861" y="112750"/>
                </a:lnTo>
                <a:lnTo>
                  <a:pt x="449745" y="135242"/>
                </a:lnTo>
                <a:lnTo>
                  <a:pt x="411848" y="159537"/>
                </a:lnTo>
                <a:lnTo>
                  <a:pt x="375221" y="185585"/>
                </a:lnTo>
                <a:lnTo>
                  <a:pt x="339928" y="213309"/>
                </a:lnTo>
                <a:lnTo>
                  <a:pt x="306044" y="242671"/>
                </a:lnTo>
                <a:lnTo>
                  <a:pt x="273596" y="273608"/>
                </a:lnTo>
                <a:lnTo>
                  <a:pt x="242671" y="306044"/>
                </a:lnTo>
                <a:lnTo>
                  <a:pt x="213309" y="339940"/>
                </a:lnTo>
                <a:lnTo>
                  <a:pt x="185572" y="375234"/>
                </a:lnTo>
                <a:lnTo>
                  <a:pt x="159524" y="411848"/>
                </a:lnTo>
                <a:lnTo>
                  <a:pt x="135229" y="449757"/>
                </a:lnTo>
                <a:lnTo>
                  <a:pt x="112737" y="488873"/>
                </a:lnTo>
                <a:lnTo>
                  <a:pt x="92113" y="529145"/>
                </a:lnTo>
                <a:lnTo>
                  <a:pt x="73406" y="570534"/>
                </a:lnTo>
                <a:lnTo>
                  <a:pt x="56680" y="612952"/>
                </a:lnTo>
                <a:lnTo>
                  <a:pt x="41986" y="656348"/>
                </a:lnTo>
                <a:lnTo>
                  <a:pt x="29400" y="700684"/>
                </a:lnTo>
                <a:lnTo>
                  <a:pt x="18973" y="745871"/>
                </a:lnTo>
                <a:lnTo>
                  <a:pt x="10756" y="791870"/>
                </a:lnTo>
                <a:lnTo>
                  <a:pt x="4813" y="838631"/>
                </a:lnTo>
                <a:lnTo>
                  <a:pt x="1206" y="886066"/>
                </a:lnTo>
                <a:lnTo>
                  <a:pt x="0" y="934135"/>
                </a:lnTo>
                <a:lnTo>
                  <a:pt x="1206" y="982205"/>
                </a:lnTo>
                <a:lnTo>
                  <a:pt x="4813" y="1029639"/>
                </a:lnTo>
                <a:lnTo>
                  <a:pt x="10756" y="1076388"/>
                </a:lnTo>
                <a:lnTo>
                  <a:pt x="18973" y="1122400"/>
                </a:lnTo>
                <a:lnTo>
                  <a:pt x="29400" y="1167587"/>
                </a:lnTo>
                <a:lnTo>
                  <a:pt x="41986" y="1211922"/>
                </a:lnTo>
                <a:lnTo>
                  <a:pt x="56680" y="1255318"/>
                </a:lnTo>
                <a:lnTo>
                  <a:pt x="73406" y="1297736"/>
                </a:lnTo>
                <a:lnTo>
                  <a:pt x="92113" y="1339126"/>
                </a:lnTo>
                <a:lnTo>
                  <a:pt x="112737" y="1379397"/>
                </a:lnTo>
                <a:lnTo>
                  <a:pt x="135229" y="1418513"/>
                </a:lnTo>
                <a:lnTo>
                  <a:pt x="159524" y="1456423"/>
                </a:lnTo>
                <a:lnTo>
                  <a:pt x="185572" y="1493037"/>
                </a:lnTo>
                <a:lnTo>
                  <a:pt x="213309" y="1528330"/>
                </a:lnTo>
                <a:lnTo>
                  <a:pt x="242671" y="1562227"/>
                </a:lnTo>
                <a:lnTo>
                  <a:pt x="273596" y="1594662"/>
                </a:lnTo>
                <a:lnTo>
                  <a:pt x="306044" y="1625600"/>
                </a:lnTo>
                <a:lnTo>
                  <a:pt x="339928" y="1654962"/>
                </a:lnTo>
                <a:lnTo>
                  <a:pt x="375221" y="1682686"/>
                </a:lnTo>
                <a:lnTo>
                  <a:pt x="411848" y="1708734"/>
                </a:lnTo>
                <a:lnTo>
                  <a:pt x="449745" y="1733029"/>
                </a:lnTo>
                <a:lnTo>
                  <a:pt x="488861" y="1755521"/>
                </a:lnTo>
                <a:lnTo>
                  <a:pt x="529145" y="1776158"/>
                </a:lnTo>
                <a:lnTo>
                  <a:pt x="570522" y="1794865"/>
                </a:lnTo>
                <a:lnTo>
                  <a:pt x="612940" y="1811591"/>
                </a:lnTo>
                <a:lnTo>
                  <a:pt x="656348" y="1826272"/>
                </a:lnTo>
                <a:lnTo>
                  <a:pt x="700671" y="1838858"/>
                </a:lnTo>
                <a:lnTo>
                  <a:pt x="745871" y="1849285"/>
                </a:lnTo>
                <a:lnTo>
                  <a:pt x="791870" y="1857502"/>
                </a:lnTo>
                <a:lnTo>
                  <a:pt x="838619" y="1863445"/>
                </a:lnTo>
                <a:lnTo>
                  <a:pt x="886053" y="1867052"/>
                </a:lnTo>
                <a:lnTo>
                  <a:pt x="934123" y="1868271"/>
                </a:lnTo>
                <a:lnTo>
                  <a:pt x="982205" y="1867052"/>
                </a:lnTo>
                <a:lnTo>
                  <a:pt x="1029639" y="1863445"/>
                </a:lnTo>
                <a:lnTo>
                  <a:pt x="1076388" y="1857502"/>
                </a:lnTo>
                <a:lnTo>
                  <a:pt x="1122387" y="1849285"/>
                </a:lnTo>
                <a:lnTo>
                  <a:pt x="1167587" y="1838858"/>
                </a:lnTo>
                <a:lnTo>
                  <a:pt x="1211910" y="1826272"/>
                </a:lnTo>
                <a:lnTo>
                  <a:pt x="1255318" y="1811591"/>
                </a:lnTo>
                <a:lnTo>
                  <a:pt x="1297736" y="1794865"/>
                </a:lnTo>
                <a:lnTo>
                  <a:pt x="1339113" y="1776158"/>
                </a:lnTo>
                <a:lnTo>
                  <a:pt x="1379397" y="1755521"/>
                </a:lnTo>
                <a:lnTo>
                  <a:pt x="1418513" y="1733029"/>
                </a:lnTo>
                <a:lnTo>
                  <a:pt x="1456410" y="1708734"/>
                </a:lnTo>
                <a:lnTo>
                  <a:pt x="1493037" y="1682686"/>
                </a:lnTo>
                <a:lnTo>
                  <a:pt x="1528318" y="1654962"/>
                </a:lnTo>
                <a:lnTo>
                  <a:pt x="1562214" y="1625600"/>
                </a:lnTo>
                <a:lnTo>
                  <a:pt x="1594662" y="1594662"/>
                </a:lnTo>
                <a:lnTo>
                  <a:pt x="1625587" y="1562227"/>
                </a:lnTo>
                <a:lnTo>
                  <a:pt x="1654949" y="1528330"/>
                </a:lnTo>
                <a:lnTo>
                  <a:pt x="1682686" y="1493037"/>
                </a:lnTo>
                <a:lnTo>
                  <a:pt x="1708721" y="1456423"/>
                </a:lnTo>
                <a:lnTo>
                  <a:pt x="1733029" y="1418513"/>
                </a:lnTo>
                <a:lnTo>
                  <a:pt x="1755521" y="1379397"/>
                </a:lnTo>
                <a:lnTo>
                  <a:pt x="1776145" y="1339126"/>
                </a:lnTo>
                <a:lnTo>
                  <a:pt x="1794852" y="1297736"/>
                </a:lnTo>
                <a:lnTo>
                  <a:pt x="1811578" y="1255318"/>
                </a:lnTo>
                <a:lnTo>
                  <a:pt x="1826260" y="1211922"/>
                </a:lnTo>
                <a:lnTo>
                  <a:pt x="1838845" y="1167587"/>
                </a:lnTo>
                <a:lnTo>
                  <a:pt x="1849285" y="1122400"/>
                </a:lnTo>
                <a:lnTo>
                  <a:pt x="1857502" y="1076388"/>
                </a:lnTo>
                <a:lnTo>
                  <a:pt x="1863432" y="1029639"/>
                </a:lnTo>
                <a:lnTo>
                  <a:pt x="1867039" y="982205"/>
                </a:lnTo>
                <a:lnTo>
                  <a:pt x="1868258" y="934135"/>
                </a:lnTo>
                <a:close/>
              </a:path>
            </a:pathLst>
          </a:custGeom>
          <a:solidFill>
            <a:srgbClr val="e4e4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577280" y="1176480"/>
            <a:ext cx="437760" cy="3470580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sp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pt-BR" sz="7850" spc="-1429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1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38" name="object 11"/>
          <p:cNvSpPr/>
          <p:nvPr/>
        </p:nvSpPr>
        <p:spPr>
          <a:xfrm>
            <a:off x="6862320" y="7108560"/>
            <a:ext cx="1868400" cy="186840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1868400"/>
              <a:gd name="textAreaBottom" fmla="*/ 1868760 h 1868400"/>
            </a:gdLst>
            <a:ahLst/>
            <a:cxnLst/>
            <a:rect l="textAreaLeft" t="textAreaTop" r="textAreaRight" b="textAreaBottom"/>
            <a:pathLst>
              <a:path w="1868804" h="1868804">
                <a:moveTo>
                  <a:pt x="934133" y="1868265"/>
                </a:moveTo>
                <a:lnTo>
                  <a:pt x="886062" y="1867049"/>
                </a:lnTo>
                <a:lnTo>
                  <a:pt x="838623" y="1863442"/>
                </a:lnTo>
                <a:lnTo>
                  <a:pt x="791874" y="1857502"/>
                </a:lnTo>
                <a:lnTo>
                  <a:pt x="745872" y="1849287"/>
                </a:lnTo>
                <a:lnTo>
                  <a:pt x="700678" y="1838856"/>
                </a:lnTo>
                <a:lnTo>
                  <a:pt x="656350" y="1826268"/>
                </a:lnTo>
                <a:lnTo>
                  <a:pt x="612947" y="1811582"/>
                </a:lnTo>
                <a:lnTo>
                  <a:pt x="570526" y="1794856"/>
                </a:lnTo>
                <a:lnTo>
                  <a:pt x="529147" y="1776149"/>
                </a:lnTo>
                <a:lnTo>
                  <a:pt x="488869" y="1755520"/>
                </a:lnTo>
                <a:lnTo>
                  <a:pt x="449751" y="1733027"/>
                </a:lnTo>
                <a:lnTo>
                  <a:pt x="411850" y="1708730"/>
                </a:lnTo>
                <a:lnTo>
                  <a:pt x="375226" y="1682686"/>
                </a:lnTo>
                <a:lnTo>
                  <a:pt x="339937" y="1654954"/>
                </a:lnTo>
                <a:lnTo>
                  <a:pt x="306043" y="1625594"/>
                </a:lnTo>
                <a:lnTo>
                  <a:pt x="273601" y="1594664"/>
                </a:lnTo>
                <a:lnTo>
                  <a:pt x="242670" y="1562222"/>
                </a:lnTo>
                <a:lnTo>
                  <a:pt x="213310" y="1528327"/>
                </a:lnTo>
                <a:lnTo>
                  <a:pt x="185579" y="1493039"/>
                </a:lnTo>
                <a:lnTo>
                  <a:pt x="159535" y="1456415"/>
                </a:lnTo>
                <a:lnTo>
                  <a:pt x="135237" y="1418514"/>
                </a:lnTo>
                <a:lnTo>
                  <a:pt x="112744" y="1379396"/>
                </a:lnTo>
                <a:lnTo>
                  <a:pt x="92115" y="1339118"/>
                </a:lnTo>
                <a:lnTo>
                  <a:pt x="73408" y="1297739"/>
                </a:lnTo>
                <a:lnTo>
                  <a:pt x="56682" y="1255319"/>
                </a:lnTo>
                <a:lnTo>
                  <a:pt x="41996" y="1211915"/>
                </a:lnTo>
                <a:lnTo>
                  <a:pt x="29408" y="1167587"/>
                </a:lnTo>
                <a:lnTo>
                  <a:pt x="18978" y="1122393"/>
                </a:lnTo>
                <a:lnTo>
                  <a:pt x="10763" y="1076392"/>
                </a:lnTo>
                <a:lnTo>
                  <a:pt x="4822" y="1029642"/>
                </a:lnTo>
                <a:lnTo>
                  <a:pt x="1215" y="982203"/>
                </a:lnTo>
                <a:lnTo>
                  <a:pt x="0" y="934133"/>
                </a:lnTo>
                <a:lnTo>
                  <a:pt x="1215" y="886062"/>
                </a:lnTo>
                <a:lnTo>
                  <a:pt x="4822" y="838623"/>
                </a:lnTo>
                <a:lnTo>
                  <a:pt x="10763" y="791874"/>
                </a:lnTo>
                <a:lnTo>
                  <a:pt x="18978" y="745872"/>
                </a:lnTo>
                <a:lnTo>
                  <a:pt x="29408" y="700678"/>
                </a:lnTo>
                <a:lnTo>
                  <a:pt x="41996" y="656350"/>
                </a:lnTo>
                <a:lnTo>
                  <a:pt x="56682" y="612947"/>
                </a:lnTo>
                <a:lnTo>
                  <a:pt x="73408" y="570526"/>
                </a:lnTo>
                <a:lnTo>
                  <a:pt x="92115" y="529147"/>
                </a:lnTo>
                <a:lnTo>
                  <a:pt x="112744" y="488869"/>
                </a:lnTo>
                <a:lnTo>
                  <a:pt x="135237" y="449751"/>
                </a:lnTo>
                <a:lnTo>
                  <a:pt x="159535" y="411850"/>
                </a:lnTo>
                <a:lnTo>
                  <a:pt x="185579" y="375226"/>
                </a:lnTo>
                <a:lnTo>
                  <a:pt x="213310" y="339937"/>
                </a:lnTo>
                <a:lnTo>
                  <a:pt x="242670" y="306043"/>
                </a:lnTo>
                <a:lnTo>
                  <a:pt x="273601" y="273601"/>
                </a:lnTo>
                <a:lnTo>
                  <a:pt x="306043" y="242670"/>
                </a:lnTo>
                <a:lnTo>
                  <a:pt x="339937" y="213310"/>
                </a:lnTo>
                <a:lnTo>
                  <a:pt x="375226" y="185579"/>
                </a:lnTo>
                <a:lnTo>
                  <a:pt x="411850" y="159535"/>
                </a:lnTo>
                <a:lnTo>
                  <a:pt x="449751" y="135237"/>
                </a:lnTo>
                <a:lnTo>
                  <a:pt x="488869" y="112744"/>
                </a:lnTo>
                <a:lnTo>
                  <a:pt x="529147" y="92115"/>
                </a:lnTo>
                <a:lnTo>
                  <a:pt x="570526" y="73408"/>
                </a:lnTo>
                <a:lnTo>
                  <a:pt x="612947" y="56682"/>
                </a:lnTo>
                <a:lnTo>
                  <a:pt x="656350" y="41996"/>
                </a:lnTo>
                <a:lnTo>
                  <a:pt x="700678" y="29408"/>
                </a:lnTo>
                <a:lnTo>
                  <a:pt x="745872" y="18978"/>
                </a:lnTo>
                <a:lnTo>
                  <a:pt x="791874" y="10763"/>
                </a:lnTo>
                <a:lnTo>
                  <a:pt x="838623" y="4822"/>
                </a:lnTo>
                <a:lnTo>
                  <a:pt x="886062" y="1215"/>
                </a:lnTo>
                <a:lnTo>
                  <a:pt x="934133" y="0"/>
                </a:lnTo>
                <a:lnTo>
                  <a:pt x="982203" y="1215"/>
                </a:lnTo>
                <a:lnTo>
                  <a:pt x="1029642" y="4822"/>
                </a:lnTo>
                <a:lnTo>
                  <a:pt x="1076392" y="10763"/>
                </a:lnTo>
                <a:lnTo>
                  <a:pt x="1122393" y="18978"/>
                </a:lnTo>
                <a:lnTo>
                  <a:pt x="1167587" y="29408"/>
                </a:lnTo>
                <a:lnTo>
                  <a:pt x="1211915" y="41996"/>
                </a:lnTo>
                <a:lnTo>
                  <a:pt x="1255319" y="56682"/>
                </a:lnTo>
                <a:lnTo>
                  <a:pt x="1297739" y="73408"/>
                </a:lnTo>
                <a:lnTo>
                  <a:pt x="1339118" y="92115"/>
                </a:lnTo>
                <a:lnTo>
                  <a:pt x="1379396" y="112744"/>
                </a:lnTo>
                <a:lnTo>
                  <a:pt x="1418514" y="135237"/>
                </a:lnTo>
                <a:lnTo>
                  <a:pt x="1456415" y="159535"/>
                </a:lnTo>
                <a:lnTo>
                  <a:pt x="1493039" y="185579"/>
                </a:lnTo>
                <a:lnTo>
                  <a:pt x="1528327" y="213310"/>
                </a:lnTo>
                <a:lnTo>
                  <a:pt x="1562222" y="242670"/>
                </a:lnTo>
                <a:lnTo>
                  <a:pt x="1594664" y="273601"/>
                </a:lnTo>
                <a:lnTo>
                  <a:pt x="1625594" y="306043"/>
                </a:lnTo>
                <a:lnTo>
                  <a:pt x="1654954" y="339937"/>
                </a:lnTo>
                <a:lnTo>
                  <a:pt x="1682686" y="375226"/>
                </a:lnTo>
                <a:lnTo>
                  <a:pt x="1708730" y="411850"/>
                </a:lnTo>
                <a:lnTo>
                  <a:pt x="1733027" y="449751"/>
                </a:lnTo>
                <a:lnTo>
                  <a:pt x="1755520" y="488869"/>
                </a:lnTo>
                <a:lnTo>
                  <a:pt x="1776149" y="529147"/>
                </a:lnTo>
                <a:lnTo>
                  <a:pt x="1794856" y="570526"/>
                </a:lnTo>
                <a:lnTo>
                  <a:pt x="1811582" y="612947"/>
                </a:lnTo>
                <a:lnTo>
                  <a:pt x="1826268" y="656350"/>
                </a:lnTo>
                <a:lnTo>
                  <a:pt x="1838856" y="700678"/>
                </a:lnTo>
                <a:lnTo>
                  <a:pt x="1849287" y="745872"/>
                </a:lnTo>
                <a:lnTo>
                  <a:pt x="1857502" y="791874"/>
                </a:lnTo>
                <a:lnTo>
                  <a:pt x="1863442" y="838623"/>
                </a:lnTo>
                <a:lnTo>
                  <a:pt x="1867049" y="886062"/>
                </a:lnTo>
                <a:lnTo>
                  <a:pt x="1868265" y="934133"/>
                </a:lnTo>
                <a:lnTo>
                  <a:pt x="1867049" y="982203"/>
                </a:lnTo>
                <a:lnTo>
                  <a:pt x="1863442" y="1029642"/>
                </a:lnTo>
                <a:lnTo>
                  <a:pt x="1857502" y="1076392"/>
                </a:lnTo>
                <a:lnTo>
                  <a:pt x="1849287" y="1122393"/>
                </a:lnTo>
                <a:lnTo>
                  <a:pt x="1838856" y="1167587"/>
                </a:lnTo>
                <a:lnTo>
                  <a:pt x="1826268" y="1211915"/>
                </a:lnTo>
                <a:lnTo>
                  <a:pt x="1811582" y="1255319"/>
                </a:lnTo>
                <a:lnTo>
                  <a:pt x="1794856" y="1297739"/>
                </a:lnTo>
                <a:lnTo>
                  <a:pt x="1776149" y="1339118"/>
                </a:lnTo>
                <a:lnTo>
                  <a:pt x="1755520" y="1379396"/>
                </a:lnTo>
                <a:lnTo>
                  <a:pt x="1733027" y="1418514"/>
                </a:lnTo>
                <a:lnTo>
                  <a:pt x="1708730" y="1456415"/>
                </a:lnTo>
                <a:lnTo>
                  <a:pt x="1682686" y="1493039"/>
                </a:lnTo>
                <a:lnTo>
                  <a:pt x="1654954" y="1528327"/>
                </a:lnTo>
                <a:lnTo>
                  <a:pt x="1625594" y="1562222"/>
                </a:lnTo>
                <a:lnTo>
                  <a:pt x="1594664" y="1594664"/>
                </a:lnTo>
                <a:lnTo>
                  <a:pt x="1562222" y="1625594"/>
                </a:lnTo>
                <a:lnTo>
                  <a:pt x="1528327" y="1654954"/>
                </a:lnTo>
                <a:lnTo>
                  <a:pt x="1493039" y="1682686"/>
                </a:lnTo>
                <a:lnTo>
                  <a:pt x="1456415" y="1708730"/>
                </a:lnTo>
                <a:lnTo>
                  <a:pt x="1418514" y="1733027"/>
                </a:lnTo>
                <a:lnTo>
                  <a:pt x="1379396" y="1755520"/>
                </a:lnTo>
                <a:lnTo>
                  <a:pt x="1339118" y="1776149"/>
                </a:lnTo>
                <a:lnTo>
                  <a:pt x="1297739" y="1794856"/>
                </a:lnTo>
                <a:lnTo>
                  <a:pt x="1255319" y="1811582"/>
                </a:lnTo>
                <a:lnTo>
                  <a:pt x="1211915" y="1826268"/>
                </a:lnTo>
                <a:lnTo>
                  <a:pt x="1167587" y="1838856"/>
                </a:lnTo>
                <a:lnTo>
                  <a:pt x="1122393" y="1849287"/>
                </a:lnTo>
                <a:lnTo>
                  <a:pt x="1076392" y="1857502"/>
                </a:lnTo>
                <a:lnTo>
                  <a:pt x="1029642" y="1863442"/>
                </a:lnTo>
                <a:lnTo>
                  <a:pt x="982203" y="1867049"/>
                </a:lnTo>
                <a:lnTo>
                  <a:pt x="934133" y="1868265"/>
                </a:lnTo>
                <a:close/>
              </a:path>
            </a:pathLst>
          </a:custGeom>
          <a:solidFill>
            <a:srgbClr val="e4e4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object 12"/>
          <p:cNvSpPr/>
          <p:nvPr/>
        </p:nvSpPr>
        <p:spPr>
          <a:xfrm>
            <a:off x="7408080" y="3340800"/>
            <a:ext cx="776880" cy="51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pt-BR" sz="7850" spc="1236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2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800">
              <a:lnSpc>
                <a:spcPct val="100000"/>
              </a:lnSpc>
              <a:spcBef>
                <a:spcPts val="5649"/>
              </a:spcBef>
            </a:pPr>
            <a:r>
              <a:rPr b="1" lang="pt-BR" sz="7850" spc="544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3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5800">
              <a:lnSpc>
                <a:spcPct val="100000"/>
              </a:lnSpc>
              <a:spcBef>
                <a:spcPts val="6639"/>
              </a:spcBef>
            </a:pPr>
            <a:r>
              <a:rPr b="1" lang="pt-BR" sz="7850" spc="544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4</a:t>
            </a:r>
            <a:endParaRPr b="0" lang="pt-BR" sz="7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object 13"/>
          <p:cNvSpPr/>
          <p:nvPr/>
        </p:nvSpPr>
        <p:spPr>
          <a:xfrm>
            <a:off x="2660040" y="5587200"/>
            <a:ext cx="362052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480" bIns="0" anchor="t">
            <a:spAutoFit/>
          </a:bodyPr>
          <a:p>
            <a:pPr marL="49680">
              <a:lnSpc>
                <a:spcPct val="100000"/>
              </a:lnSpc>
              <a:spcBef>
                <a:spcPts val="476"/>
              </a:spcBef>
            </a:pPr>
            <a:r>
              <a:rPr b="0" lang="pt-BR" sz="2000" spc="-79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Fortalecimento</a:t>
            </a:r>
            <a:r>
              <a:rPr b="0" lang="pt-BR" sz="2000" spc="-156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 </a:t>
            </a:r>
            <a:r>
              <a:rPr b="0" lang="pt-BR" sz="2000" spc="-26" strike="noStrike" u="none">
                <a:solidFill>
                  <a:srgbClr val="ffffff"/>
                </a:solidFill>
                <a:effectLst/>
                <a:uFillTx/>
                <a:latin typeface="Arial Black"/>
              </a:rPr>
              <a:t>Econômico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968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pc="113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Geração</a:t>
            </a:r>
            <a:r>
              <a:rPr b="0" lang="pt-BR" sz="20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0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renda</a:t>
            </a:r>
            <a:r>
              <a:rPr b="0" lang="pt-BR" sz="2000" spc="-7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0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apoio</a:t>
            </a:r>
            <a:r>
              <a:rPr b="0" lang="pt-BR" sz="2000" spc="-7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19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à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9680" algn="r">
              <a:lnSpc>
                <a:spcPct val="100000"/>
              </a:lnSpc>
              <a:spcBef>
                <a:spcPts val="374"/>
              </a:spcBef>
            </a:pP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agricultura</a:t>
            </a:r>
            <a:r>
              <a:rPr b="0" lang="pt-BR" sz="2000" spc="34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0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familiar.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2" name="object 3"/>
          <p:cNvGrpSpPr/>
          <p:nvPr/>
        </p:nvGrpSpPr>
        <p:grpSpPr>
          <a:xfrm>
            <a:off x="0" y="0"/>
            <a:ext cx="6792840" cy="10287000"/>
            <a:chOff x="0" y="0"/>
            <a:chExt cx="6792840" cy="10287000"/>
          </a:xfrm>
        </p:grpSpPr>
        <p:sp>
          <p:nvSpPr>
            <p:cNvPr id="33" name="object 4"/>
            <p:cNvSpPr/>
            <p:nvPr/>
          </p:nvSpPr>
          <p:spPr>
            <a:xfrm>
              <a:off x="0" y="0"/>
              <a:ext cx="6792840" cy="10286640"/>
            </a:xfrm>
            <a:custGeom>
              <a:avLst/>
              <a:gdLst>
                <a:gd name="textAreaLeft" fmla="*/ 0 w 6792840"/>
                <a:gd name="textAreaRight" fmla="*/ 6793200 w 6792840"/>
                <a:gd name="textAreaTop" fmla="*/ 0 h 10286640"/>
                <a:gd name="textAreaBottom" fmla="*/ 10287000 h 10286640"/>
              </a:gdLst>
              <a:ahLst/>
              <a:cxnLst/>
              <a:rect l="textAreaLeft" t="textAreaTop" r="textAreaRight" b="textAreaBottom"/>
              <a:pathLst>
                <a:path w="6793230" h="10287000">
                  <a:moveTo>
                    <a:pt x="679270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792707" y="0"/>
                  </a:lnTo>
                  <a:lnTo>
                    <a:pt x="6792707" y="10286999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" name="object 5"/>
            <p:cNvSpPr/>
            <p:nvPr/>
          </p:nvSpPr>
          <p:spPr>
            <a:xfrm>
              <a:off x="5446800" y="8630640"/>
              <a:ext cx="896760" cy="1656360"/>
            </a:xfrm>
            <a:custGeom>
              <a:avLst/>
              <a:gdLst>
                <a:gd name="textAreaLeft" fmla="*/ 0 w 896760"/>
                <a:gd name="textAreaRight" fmla="*/ 897120 w 896760"/>
                <a:gd name="textAreaTop" fmla="*/ 0 h 1656360"/>
                <a:gd name="textAreaBottom" fmla="*/ 1656720 h 1656360"/>
              </a:gdLst>
              <a:ahLst/>
              <a:cxnLst/>
              <a:rect l="textAreaLeft" t="textAreaTop" r="textAreaRight" b="textAreaBottom"/>
              <a:pathLst>
                <a:path w="897254" h="1656715">
                  <a:moveTo>
                    <a:pt x="897166" y="1656495"/>
                  </a:moveTo>
                  <a:lnTo>
                    <a:pt x="0" y="1656495"/>
                  </a:lnTo>
                  <a:lnTo>
                    <a:pt x="0" y="448583"/>
                  </a:lnTo>
                  <a:lnTo>
                    <a:pt x="2632" y="399705"/>
                  </a:lnTo>
                  <a:lnTo>
                    <a:pt x="10346" y="352351"/>
                  </a:lnTo>
                  <a:lnTo>
                    <a:pt x="22869" y="306796"/>
                  </a:lnTo>
                  <a:lnTo>
                    <a:pt x="39926" y="263312"/>
                  </a:lnTo>
                  <a:lnTo>
                    <a:pt x="61244" y="222174"/>
                  </a:lnTo>
                  <a:lnTo>
                    <a:pt x="86550" y="183655"/>
                  </a:lnTo>
                  <a:lnTo>
                    <a:pt x="115570" y="148029"/>
                  </a:lnTo>
                  <a:lnTo>
                    <a:pt x="148029" y="115570"/>
                  </a:lnTo>
                  <a:lnTo>
                    <a:pt x="183655" y="86550"/>
                  </a:lnTo>
                  <a:lnTo>
                    <a:pt x="222174" y="61244"/>
                  </a:lnTo>
                  <a:lnTo>
                    <a:pt x="263312" y="39926"/>
                  </a:lnTo>
                  <a:lnTo>
                    <a:pt x="306796" y="22869"/>
                  </a:lnTo>
                  <a:lnTo>
                    <a:pt x="352351" y="10346"/>
                  </a:lnTo>
                  <a:lnTo>
                    <a:pt x="399705" y="2632"/>
                  </a:lnTo>
                  <a:lnTo>
                    <a:pt x="448583" y="0"/>
                  </a:lnTo>
                  <a:lnTo>
                    <a:pt x="497461" y="2632"/>
                  </a:lnTo>
                  <a:lnTo>
                    <a:pt x="544815" y="10346"/>
                  </a:lnTo>
                  <a:lnTo>
                    <a:pt x="590370" y="22869"/>
                  </a:lnTo>
                  <a:lnTo>
                    <a:pt x="633854" y="39926"/>
                  </a:lnTo>
                  <a:lnTo>
                    <a:pt x="674992" y="61244"/>
                  </a:lnTo>
                  <a:lnTo>
                    <a:pt x="713511" y="86550"/>
                  </a:lnTo>
                  <a:lnTo>
                    <a:pt x="749137" y="115570"/>
                  </a:lnTo>
                  <a:lnTo>
                    <a:pt x="781596" y="148029"/>
                  </a:lnTo>
                  <a:lnTo>
                    <a:pt x="810616" y="183655"/>
                  </a:lnTo>
                  <a:lnTo>
                    <a:pt x="835922" y="222174"/>
                  </a:lnTo>
                  <a:lnTo>
                    <a:pt x="857240" y="263312"/>
                  </a:lnTo>
                  <a:lnTo>
                    <a:pt x="874297" y="306796"/>
                  </a:lnTo>
                  <a:lnTo>
                    <a:pt x="886820" y="352351"/>
                  </a:lnTo>
                  <a:lnTo>
                    <a:pt x="894534" y="399705"/>
                  </a:lnTo>
                  <a:lnTo>
                    <a:pt x="897166" y="448583"/>
                  </a:lnTo>
                  <a:lnTo>
                    <a:pt x="897166" y="165649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5" name="object 6"/>
          <p:cNvGrpSpPr/>
          <p:nvPr/>
        </p:nvGrpSpPr>
        <p:grpSpPr>
          <a:xfrm>
            <a:off x="7691760" y="804600"/>
            <a:ext cx="4207680" cy="5651280"/>
            <a:chOff x="7691760" y="804600"/>
            <a:chExt cx="4207680" cy="5651280"/>
          </a:xfrm>
        </p:grpSpPr>
        <p:pic>
          <p:nvPicPr>
            <p:cNvPr id="36" name="object 7" descr=""/>
            <p:cNvPicPr/>
            <p:nvPr/>
          </p:nvPicPr>
          <p:blipFill>
            <a:blip r:embed="rId2"/>
            <a:stretch/>
          </p:blipFill>
          <p:spPr>
            <a:xfrm>
              <a:off x="7728120" y="840960"/>
              <a:ext cx="4135680" cy="5577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7" name="object 8"/>
            <p:cNvSpPr/>
            <p:nvPr/>
          </p:nvSpPr>
          <p:spPr>
            <a:xfrm>
              <a:off x="7691760" y="804600"/>
              <a:ext cx="4207680" cy="5651280"/>
            </a:xfrm>
            <a:custGeom>
              <a:avLst/>
              <a:gdLst>
                <a:gd name="textAreaLeft" fmla="*/ 0 w 4207680"/>
                <a:gd name="textAreaRight" fmla="*/ 4208040 w 4207680"/>
                <a:gd name="textAreaTop" fmla="*/ 0 h 5651280"/>
                <a:gd name="textAreaBottom" fmla="*/ 5651640 h 5651280"/>
              </a:gdLst>
              <a:ahLst/>
              <a:cxnLst/>
              <a:rect l="textAreaLeft" t="textAreaTop" r="textAreaRight" b="textAreaBottom"/>
              <a:pathLst>
                <a:path w="4208145" h="5651500">
                  <a:moveTo>
                    <a:pt x="3823995" y="5650872"/>
                  </a:moveTo>
                  <a:lnTo>
                    <a:pt x="383379" y="5650872"/>
                  </a:lnTo>
                  <a:lnTo>
                    <a:pt x="353000" y="5645917"/>
                  </a:lnTo>
                  <a:lnTo>
                    <a:pt x="307380" y="5633366"/>
                  </a:lnTo>
                  <a:lnTo>
                    <a:pt x="263829" y="5616270"/>
                  </a:lnTo>
                  <a:lnTo>
                    <a:pt x="222622" y="5594905"/>
                  </a:lnTo>
                  <a:lnTo>
                    <a:pt x="184036" y="5569546"/>
                  </a:lnTo>
                  <a:lnTo>
                    <a:pt x="148343" y="5540468"/>
                  </a:lnTo>
                  <a:lnTo>
                    <a:pt x="115821" y="5507945"/>
                  </a:lnTo>
                  <a:lnTo>
                    <a:pt x="86742" y="5472253"/>
                  </a:lnTo>
                  <a:lnTo>
                    <a:pt x="61383" y="5433666"/>
                  </a:lnTo>
                  <a:lnTo>
                    <a:pt x="40018" y="5392460"/>
                  </a:lnTo>
                  <a:lnTo>
                    <a:pt x="22922" y="5348909"/>
                  </a:lnTo>
                  <a:lnTo>
                    <a:pt x="10371" y="5303288"/>
                  </a:lnTo>
                  <a:lnTo>
                    <a:pt x="2638" y="5255872"/>
                  </a:lnTo>
                  <a:lnTo>
                    <a:pt x="0" y="5206937"/>
                  </a:lnTo>
                  <a:lnTo>
                    <a:pt x="0" y="449351"/>
                  </a:lnTo>
                  <a:lnTo>
                    <a:pt x="2601" y="402276"/>
                  </a:lnTo>
                  <a:lnTo>
                    <a:pt x="10371" y="353950"/>
                  </a:lnTo>
                  <a:lnTo>
                    <a:pt x="22922" y="308126"/>
                  </a:lnTo>
                  <a:lnTo>
                    <a:pt x="40018" y="264404"/>
                  </a:lnTo>
                  <a:lnTo>
                    <a:pt x="61383" y="223054"/>
                  </a:lnTo>
                  <a:lnTo>
                    <a:pt x="86742" y="184350"/>
                  </a:lnTo>
                  <a:lnTo>
                    <a:pt x="115821" y="148564"/>
                  </a:lnTo>
                  <a:lnTo>
                    <a:pt x="148343" y="115969"/>
                  </a:lnTo>
                  <a:lnTo>
                    <a:pt x="184036" y="86835"/>
                  </a:lnTo>
                  <a:lnTo>
                    <a:pt x="222622" y="61437"/>
                  </a:lnTo>
                  <a:lnTo>
                    <a:pt x="263829" y="40046"/>
                  </a:lnTo>
                  <a:lnTo>
                    <a:pt x="307380" y="22934"/>
                  </a:lnTo>
                  <a:lnTo>
                    <a:pt x="353000" y="10374"/>
                  </a:lnTo>
                  <a:lnTo>
                    <a:pt x="400416" y="2639"/>
                  </a:lnTo>
                  <a:lnTo>
                    <a:pt x="449351" y="0"/>
                  </a:lnTo>
                  <a:lnTo>
                    <a:pt x="3758215" y="0"/>
                  </a:lnTo>
                  <a:lnTo>
                    <a:pt x="3807153" y="2639"/>
                  </a:lnTo>
                  <a:lnTo>
                    <a:pt x="3854578" y="10374"/>
                  </a:lnTo>
                  <a:lnTo>
                    <a:pt x="3900216" y="22934"/>
                  </a:lnTo>
                  <a:lnTo>
                    <a:pt x="3943791" y="40046"/>
                  </a:lnTo>
                  <a:lnTo>
                    <a:pt x="3985026" y="61437"/>
                  </a:lnTo>
                  <a:lnTo>
                    <a:pt x="4002539" y="72946"/>
                  </a:lnTo>
                  <a:lnTo>
                    <a:pt x="449351" y="72946"/>
                  </a:lnTo>
                  <a:lnTo>
                    <a:pt x="402658" y="75867"/>
                  </a:lnTo>
                  <a:lnTo>
                    <a:pt x="402402" y="75867"/>
                  </a:lnTo>
                  <a:lnTo>
                    <a:pt x="357369" y="84397"/>
                  </a:lnTo>
                  <a:lnTo>
                    <a:pt x="357180" y="84397"/>
                  </a:lnTo>
                  <a:lnTo>
                    <a:pt x="313601" y="98370"/>
                  </a:lnTo>
                  <a:lnTo>
                    <a:pt x="272717" y="117188"/>
                  </a:lnTo>
                  <a:lnTo>
                    <a:pt x="234615" y="140581"/>
                  </a:lnTo>
                  <a:lnTo>
                    <a:pt x="199652" y="168188"/>
                  </a:lnTo>
                  <a:lnTo>
                    <a:pt x="168188" y="199652"/>
                  </a:lnTo>
                  <a:lnTo>
                    <a:pt x="140580" y="234615"/>
                  </a:lnTo>
                  <a:lnTo>
                    <a:pt x="117188" y="272717"/>
                  </a:lnTo>
                  <a:lnTo>
                    <a:pt x="98370" y="313601"/>
                  </a:lnTo>
                  <a:lnTo>
                    <a:pt x="84485" y="356907"/>
                  </a:lnTo>
                  <a:lnTo>
                    <a:pt x="75891" y="402276"/>
                  </a:lnTo>
                  <a:lnTo>
                    <a:pt x="72946" y="449351"/>
                  </a:lnTo>
                  <a:lnTo>
                    <a:pt x="73037" y="5206937"/>
                  </a:lnTo>
                  <a:lnTo>
                    <a:pt x="75873" y="5252553"/>
                  </a:lnTo>
                  <a:lnTo>
                    <a:pt x="75891" y="5252840"/>
                  </a:lnTo>
                  <a:lnTo>
                    <a:pt x="84394" y="5297922"/>
                  </a:lnTo>
                  <a:lnTo>
                    <a:pt x="84485" y="5298405"/>
                  </a:lnTo>
                  <a:lnTo>
                    <a:pt x="98370" y="5341826"/>
                  </a:lnTo>
                  <a:lnTo>
                    <a:pt x="117188" y="5382757"/>
                  </a:lnTo>
                  <a:lnTo>
                    <a:pt x="140580" y="5420852"/>
                  </a:lnTo>
                  <a:lnTo>
                    <a:pt x="168188" y="5455762"/>
                  </a:lnTo>
                  <a:lnTo>
                    <a:pt x="199652" y="5487143"/>
                  </a:lnTo>
                  <a:lnTo>
                    <a:pt x="234615" y="5514647"/>
                  </a:lnTo>
                  <a:lnTo>
                    <a:pt x="272717" y="5537927"/>
                  </a:lnTo>
                  <a:lnTo>
                    <a:pt x="313601" y="5556638"/>
                  </a:lnTo>
                  <a:lnTo>
                    <a:pt x="356906" y="5570432"/>
                  </a:lnTo>
                  <a:lnTo>
                    <a:pt x="402276" y="5578962"/>
                  </a:lnTo>
                  <a:lnTo>
                    <a:pt x="449351" y="5581883"/>
                  </a:lnTo>
                  <a:lnTo>
                    <a:pt x="4004453" y="5581883"/>
                  </a:lnTo>
                  <a:lnTo>
                    <a:pt x="3985268" y="5594527"/>
                  </a:lnTo>
                  <a:lnTo>
                    <a:pt x="3943966" y="5616014"/>
                  </a:lnTo>
                  <a:lnTo>
                    <a:pt x="3900327" y="5633214"/>
                  </a:lnTo>
                  <a:lnTo>
                    <a:pt x="3854377" y="5645917"/>
                  </a:lnTo>
                  <a:lnTo>
                    <a:pt x="3854201" y="5645917"/>
                  </a:lnTo>
                  <a:lnTo>
                    <a:pt x="3823995" y="5650872"/>
                  </a:lnTo>
                  <a:close/>
                </a:path>
                <a:path w="4208145" h="5651500">
                  <a:moveTo>
                    <a:pt x="4004453" y="5581883"/>
                  </a:moveTo>
                  <a:lnTo>
                    <a:pt x="3758215" y="5581883"/>
                  </a:lnTo>
                  <a:lnTo>
                    <a:pt x="3805192" y="5578962"/>
                  </a:lnTo>
                  <a:lnTo>
                    <a:pt x="3805450" y="5578962"/>
                  </a:lnTo>
                  <a:lnTo>
                    <a:pt x="3850677" y="5570432"/>
                  </a:lnTo>
                  <a:lnTo>
                    <a:pt x="3850867" y="5570432"/>
                  </a:lnTo>
                  <a:lnTo>
                    <a:pt x="3894563" y="5556459"/>
                  </a:lnTo>
                  <a:lnTo>
                    <a:pt x="3935494" y="5537640"/>
                  </a:lnTo>
                  <a:lnTo>
                    <a:pt x="3973588" y="5514248"/>
                  </a:lnTo>
                  <a:lnTo>
                    <a:pt x="4008499" y="5486641"/>
                  </a:lnTo>
                  <a:lnTo>
                    <a:pt x="4039880" y="5455177"/>
                  </a:lnTo>
                  <a:lnTo>
                    <a:pt x="4067384" y="5420214"/>
                  </a:lnTo>
                  <a:lnTo>
                    <a:pt x="4090664" y="5382112"/>
                  </a:lnTo>
                  <a:lnTo>
                    <a:pt x="4109375" y="5341228"/>
                  </a:lnTo>
                  <a:lnTo>
                    <a:pt x="4123169" y="5297922"/>
                  </a:lnTo>
                  <a:lnTo>
                    <a:pt x="4131645" y="5252840"/>
                  </a:lnTo>
                  <a:lnTo>
                    <a:pt x="4131699" y="5252553"/>
                  </a:lnTo>
                  <a:lnTo>
                    <a:pt x="4134529" y="5206937"/>
                  </a:lnTo>
                  <a:lnTo>
                    <a:pt x="4134620" y="449351"/>
                  </a:lnTo>
                  <a:lnTo>
                    <a:pt x="4131693" y="402276"/>
                  </a:lnTo>
                  <a:lnTo>
                    <a:pt x="4123172" y="356907"/>
                  </a:lnTo>
                  <a:lnTo>
                    <a:pt x="4109196" y="313003"/>
                  </a:lnTo>
                  <a:lnTo>
                    <a:pt x="4090378" y="272072"/>
                  </a:lnTo>
                  <a:lnTo>
                    <a:pt x="4066986" y="233978"/>
                  </a:lnTo>
                  <a:lnTo>
                    <a:pt x="4039378" y="199067"/>
                  </a:lnTo>
                  <a:lnTo>
                    <a:pt x="4007914" y="167686"/>
                  </a:lnTo>
                  <a:lnTo>
                    <a:pt x="3972951" y="140182"/>
                  </a:lnTo>
                  <a:lnTo>
                    <a:pt x="3934849" y="116902"/>
                  </a:lnTo>
                  <a:lnTo>
                    <a:pt x="3893966" y="98191"/>
                  </a:lnTo>
                  <a:lnTo>
                    <a:pt x="3850660" y="84397"/>
                  </a:lnTo>
                  <a:lnTo>
                    <a:pt x="3805290" y="75867"/>
                  </a:lnTo>
                  <a:lnTo>
                    <a:pt x="3758215" y="72946"/>
                  </a:lnTo>
                  <a:lnTo>
                    <a:pt x="4002539" y="72946"/>
                  </a:lnTo>
                  <a:lnTo>
                    <a:pt x="4059223" y="115820"/>
                  </a:lnTo>
                  <a:lnTo>
                    <a:pt x="4091746" y="148343"/>
                  </a:lnTo>
                  <a:lnTo>
                    <a:pt x="4120824" y="184035"/>
                  </a:lnTo>
                  <a:lnTo>
                    <a:pt x="4146183" y="222622"/>
                  </a:lnTo>
                  <a:lnTo>
                    <a:pt x="4167548" y="263828"/>
                  </a:lnTo>
                  <a:lnTo>
                    <a:pt x="4184644" y="307379"/>
                  </a:lnTo>
                  <a:lnTo>
                    <a:pt x="4197195" y="353000"/>
                  </a:lnTo>
                  <a:lnTo>
                    <a:pt x="4204928" y="400416"/>
                  </a:lnTo>
                  <a:lnTo>
                    <a:pt x="4207566" y="449351"/>
                  </a:lnTo>
                  <a:lnTo>
                    <a:pt x="4207495" y="5206937"/>
                  </a:lnTo>
                  <a:lnTo>
                    <a:pt x="4205274" y="5252553"/>
                  </a:lnTo>
                  <a:lnTo>
                    <a:pt x="4205182" y="5254432"/>
                  </a:lnTo>
                  <a:lnTo>
                    <a:pt x="4197634" y="5301900"/>
                  </a:lnTo>
                  <a:lnTo>
                    <a:pt x="4185204" y="5347601"/>
                  </a:lnTo>
                  <a:lnTo>
                    <a:pt x="4168176" y="5391256"/>
                  </a:lnTo>
                  <a:lnTo>
                    <a:pt x="4146832" y="5432585"/>
                  </a:lnTo>
                  <a:lnTo>
                    <a:pt x="4121454" y="5471307"/>
                  </a:lnTo>
                  <a:lnTo>
                    <a:pt x="4092327" y="5507143"/>
                  </a:lnTo>
                  <a:lnTo>
                    <a:pt x="4059731" y="5539811"/>
                  </a:lnTo>
                  <a:lnTo>
                    <a:pt x="4023951" y="5569033"/>
                  </a:lnTo>
                  <a:lnTo>
                    <a:pt x="4004453" y="5581883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" name="object 9"/>
          <p:cNvGrpSpPr/>
          <p:nvPr/>
        </p:nvGrpSpPr>
        <p:grpSpPr>
          <a:xfrm>
            <a:off x="12727800" y="3900960"/>
            <a:ext cx="3985560" cy="5352120"/>
            <a:chOff x="12727800" y="3900960"/>
            <a:chExt cx="3985560" cy="5352120"/>
          </a:xfrm>
        </p:grpSpPr>
        <p:pic>
          <p:nvPicPr>
            <p:cNvPr id="39" name="object 10" descr=""/>
            <p:cNvPicPr/>
            <p:nvPr/>
          </p:nvPicPr>
          <p:blipFill>
            <a:blip r:embed="rId3"/>
            <a:stretch/>
          </p:blipFill>
          <p:spPr>
            <a:xfrm>
              <a:off x="12762360" y="3935520"/>
              <a:ext cx="3917160" cy="5283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0" name="object 11"/>
            <p:cNvSpPr/>
            <p:nvPr/>
          </p:nvSpPr>
          <p:spPr>
            <a:xfrm>
              <a:off x="12727800" y="3900960"/>
              <a:ext cx="3985560" cy="5352120"/>
            </a:xfrm>
            <a:custGeom>
              <a:avLst/>
              <a:gdLst>
                <a:gd name="textAreaLeft" fmla="*/ 0 w 3985560"/>
                <a:gd name="textAreaRight" fmla="*/ 3985920 w 3985560"/>
                <a:gd name="textAreaTop" fmla="*/ 0 h 5352120"/>
                <a:gd name="textAreaBottom" fmla="*/ 5352480 h 5352120"/>
              </a:gdLst>
              <a:ahLst/>
              <a:cxnLst/>
              <a:rect l="textAreaLeft" t="textAreaTop" r="textAreaRight" b="textAreaBottom"/>
              <a:pathLst>
                <a:path w="3985894" h="5352415">
                  <a:moveTo>
                    <a:pt x="3621968" y="5352333"/>
                  </a:moveTo>
                  <a:lnTo>
                    <a:pt x="363128" y="5352333"/>
                  </a:lnTo>
                  <a:lnTo>
                    <a:pt x="334352" y="5347640"/>
                  </a:lnTo>
                  <a:lnTo>
                    <a:pt x="291141" y="5335752"/>
                  </a:lnTo>
                  <a:lnTo>
                    <a:pt x="249891" y="5319559"/>
                  </a:lnTo>
                  <a:lnTo>
                    <a:pt x="210861" y="5299323"/>
                  </a:lnTo>
                  <a:lnTo>
                    <a:pt x="174313" y="5275304"/>
                  </a:lnTo>
                  <a:lnTo>
                    <a:pt x="140506" y="5247761"/>
                  </a:lnTo>
                  <a:lnTo>
                    <a:pt x="109702" y="5216957"/>
                  </a:lnTo>
                  <a:lnTo>
                    <a:pt x="82160" y="5183150"/>
                  </a:lnTo>
                  <a:lnTo>
                    <a:pt x="58140" y="5146602"/>
                  </a:lnTo>
                  <a:lnTo>
                    <a:pt x="37904" y="5107573"/>
                  </a:lnTo>
                  <a:lnTo>
                    <a:pt x="21712" y="5066323"/>
                  </a:lnTo>
                  <a:lnTo>
                    <a:pt x="9823" y="5023112"/>
                  </a:lnTo>
                  <a:lnTo>
                    <a:pt x="2499" y="4978201"/>
                  </a:lnTo>
                  <a:lnTo>
                    <a:pt x="0" y="4931851"/>
                  </a:lnTo>
                  <a:lnTo>
                    <a:pt x="0" y="425612"/>
                  </a:lnTo>
                  <a:lnTo>
                    <a:pt x="2499" y="380385"/>
                  </a:lnTo>
                  <a:lnTo>
                    <a:pt x="9823" y="335251"/>
                  </a:lnTo>
                  <a:lnTo>
                    <a:pt x="21712" y="291848"/>
                  </a:lnTo>
                  <a:lnTo>
                    <a:pt x="37904" y="250435"/>
                  </a:lnTo>
                  <a:lnTo>
                    <a:pt x="58140" y="211270"/>
                  </a:lnTo>
                  <a:lnTo>
                    <a:pt x="82160" y="174611"/>
                  </a:lnTo>
                  <a:lnTo>
                    <a:pt x="109702" y="140716"/>
                  </a:lnTo>
                  <a:lnTo>
                    <a:pt x="140506" y="109842"/>
                  </a:lnTo>
                  <a:lnTo>
                    <a:pt x="174313" y="82248"/>
                  </a:lnTo>
                  <a:lnTo>
                    <a:pt x="210861" y="58191"/>
                  </a:lnTo>
                  <a:lnTo>
                    <a:pt x="249891" y="37930"/>
                  </a:lnTo>
                  <a:lnTo>
                    <a:pt x="291141" y="21722"/>
                  </a:lnTo>
                  <a:lnTo>
                    <a:pt x="334352" y="9826"/>
                  </a:lnTo>
                  <a:lnTo>
                    <a:pt x="379262" y="2499"/>
                  </a:lnTo>
                  <a:lnTo>
                    <a:pt x="425612" y="0"/>
                  </a:lnTo>
                  <a:lnTo>
                    <a:pt x="3559666" y="0"/>
                  </a:lnTo>
                  <a:lnTo>
                    <a:pt x="3606019" y="2499"/>
                  </a:lnTo>
                  <a:lnTo>
                    <a:pt x="3650939" y="9826"/>
                  </a:lnTo>
                  <a:lnTo>
                    <a:pt x="3694166" y="21722"/>
                  </a:lnTo>
                  <a:lnTo>
                    <a:pt x="3735438" y="37930"/>
                  </a:lnTo>
                  <a:lnTo>
                    <a:pt x="3774495" y="58191"/>
                  </a:lnTo>
                  <a:lnTo>
                    <a:pt x="3791083" y="69093"/>
                  </a:lnTo>
                  <a:lnTo>
                    <a:pt x="425612" y="69093"/>
                  </a:lnTo>
                  <a:lnTo>
                    <a:pt x="377766" y="72334"/>
                  </a:lnTo>
                  <a:lnTo>
                    <a:pt x="377505" y="72334"/>
                  </a:lnTo>
                  <a:lnTo>
                    <a:pt x="331537" y="81779"/>
                  </a:lnTo>
                  <a:lnTo>
                    <a:pt x="331345" y="81779"/>
                  </a:lnTo>
                  <a:lnTo>
                    <a:pt x="287124" y="97205"/>
                  </a:lnTo>
                  <a:lnTo>
                    <a:pt x="245971" y="117918"/>
                  </a:lnTo>
                  <a:lnTo>
                    <a:pt x="208042" y="143583"/>
                  </a:lnTo>
                  <a:lnTo>
                    <a:pt x="173769" y="173768"/>
                  </a:lnTo>
                  <a:lnTo>
                    <a:pt x="143584" y="208041"/>
                  </a:lnTo>
                  <a:lnTo>
                    <a:pt x="117919" y="245970"/>
                  </a:lnTo>
                  <a:lnTo>
                    <a:pt x="97205" y="287124"/>
                  </a:lnTo>
                  <a:lnTo>
                    <a:pt x="81875" y="331070"/>
                  </a:lnTo>
                  <a:lnTo>
                    <a:pt x="72420" y="377086"/>
                  </a:lnTo>
                  <a:lnTo>
                    <a:pt x="69093" y="425612"/>
                  </a:lnTo>
                  <a:lnTo>
                    <a:pt x="69186" y="4931851"/>
                  </a:lnTo>
                  <a:lnTo>
                    <a:pt x="72216" y="4976838"/>
                  </a:lnTo>
                  <a:lnTo>
                    <a:pt x="72307" y="4978201"/>
                  </a:lnTo>
                  <a:lnTo>
                    <a:pt x="72361" y="4978996"/>
                  </a:lnTo>
                  <a:lnTo>
                    <a:pt x="81777" y="5025012"/>
                  </a:lnTo>
                  <a:lnTo>
                    <a:pt x="97205" y="5069541"/>
                  </a:lnTo>
                  <a:lnTo>
                    <a:pt x="117919" y="5110725"/>
                  </a:lnTo>
                  <a:lnTo>
                    <a:pt x="143584" y="5148628"/>
                  </a:lnTo>
                  <a:lnTo>
                    <a:pt x="173769" y="5182831"/>
                  </a:lnTo>
                  <a:lnTo>
                    <a:pt x="208042" y="5212918"/>
                  </a:lnTo>
                  <a:lnTo>
                    <a:pt x="245971" y="5238470"/>
                  </a:lnTo>
                  <a:lnTo>
                    <a:pt x="287124" y="5259071"/>
                  </a:lnTo>
                  <a:lnTo>
                    <a:pt x="331070" y="5274303"/>
                  </a:lnTo>
                  <a:lnTo>
                    <a:pt x="377377" y="5283748"/>
                  </a:lnTo>
                  <a:lnTo>
                    <a:pt x="425612" y="5286989"/>
                  </a:lnTo>
                  <a:lnTo>
                    <a:pt x="3792896" y="5286989"/>
                  </a:lnTo>
                  <a:lnTo>
                    <a:pt x="3774724" y="5298965"/>
                  </a:lnTo>
                  <a:lnTo>
                    <a:pt x="3735604" y="5319317"/>
                  </a:lnTo>
                  <a:lnTo>
                    <a:pt x="3694270" y="5335608"/>
                  </a:lnTo>
                  <a:lnTo>
                    <a:pt x="3650748" y="5347640"/>
                  </a:lnTo>
                  <a:lnTo>
                    <a:pt x="3650582" y="5347640"/>
                  </a:lnTo>
                  <a:lnTo>
                    <a:pt x="3621968" y="5352333"/>
                  </a:lnTo>
                  <a:close/>
                </a:path>
                <a:path w="3985894" h="5352415">
                  <a:moveTo>
                    <a:pt x="3792896" y="5286989"/>
                  </a:moveTo>
                  <a:lnTo>
                    <a:pt x="3559666" y="5286989"/>
                  </a:lnTo>
                  <a:lnTo>
                    <a:pt x="3607800" y="5283748"/>
                  </a:lnTo>
                  <a:lnTo>
                    <a:pt x="3608063" y="5283748"/>
                  </a:lnTo>
                  <a:lnTo>
                    <a:pt x="3654219" y="5274303"/>
                  </a:lnTo>
                  <a:lnTo>
                    <a:pt x="3654412" y="5274303"/>
                  </a:lnTo>
                  <a:lnTo>
                    <a:pt x="3698737" y="5258877"/>
                  </a:lnTo>
                  <a:lnTo>
                    <a:pt x="3739922" y="5238163"/>
                  </a:lnTo>
                  <a:lnTo>
                    <a:pt x="3777825" y="5212498"/>
                  </a:lnTo>
                  <a:lnTo>
                    <a:pt x="3812028" y="5182313"/>
                  </a:lnTo>
                  <a:lnTo>
                    <a:pt x="3842115" y="5148040"/>
                  </a:lnTo>
                  <a:lnTo>
                    <a:pt x="3867668" y="5110111"/>
                  </a:lnTo>
                  <a:lnTo>
                    <a:pt x="3888269" y="5068958"/>
                  </a:lnTo>
                  <a:lnTo>
                    <a:pt x="3903501" y="5025012"/>
                  </a:lnTo>
                  <a:lnTo>
                    <a:pt x="3912887" y="4978996"/>
                  </a:lnTo>
                  <a:lnTo>
                    <a:pt x="3916094" y="4931851"/>
                  </a:lnTo>
                  <a:lnTo>
                    <a:pt x="3916187" y="425612"/>
                  </a:lnTo>
                  <a:lnTo>
                    <a:pt x="3913142" y="380385"/>
                  </a:lnTo>
                  <a:lnTo>
                    <a:pt x="3913066" y="379262"/>
                  </a:lnTo>
                  <a:lnTo>
                    <a:pt x="3912939" y="377376"/>
                  </a:lnTo>
                  <a:lnTo>
                    <a:pt x="3912919" y="377086"/>
                  </a:lnTo>
                  <a:lnTo>
                    <a:pt x="3903503" y="331070"/>
                  </a:lnTo>
                  <a:lnTo>
                    <a:pt x="3903405" y="330590"/>
                  </a:lnTo>
                  <a:lnTo>
                    <a:pt x="3888075" y="286541"/>
                  </a:lnTo>
                  <a:lnTo>
                    <a:pt x="3867361" y="245356"/>
                  </a:lnTo>
                  <a:lnTo>
                    <a:pt x="3841696" y="207453"/>
                  </a:lnTo>
                  <a:lnTo>
                    <a:pt x="3811511" y="173250"/>
                  </a:lnTo>
                  <a:lnTo>
                    <a:pt x="3777237" y="143164"/>
                  </a:lnTo>
                  <a:lnTo>
                    <a:pt x="3739308" y="117611"/>
                  </a:lnTo>
                  <a:lnTo>
                    <a:pt x="3698154" y="97010"/>
                  </a:lnTo>
                  <a:lnTo>
                    <a:pt x="3654208" y="81779"/>
                  </a:lnTo>
                  <a:lnTo>
                    <a:pt x="3607902" y="72334"/>
                  </a:lnTo>
                  <a:lnTo>
                    <a:pt x="3559666" y="69093"/>
                  </a:lnTo>
                  <a:lnTo>
                    <a:pt x="3791083" y="69093"/>
                  </a:lnTo>
                  <a:lnTo>
                    <a:pt x="3844772" y="109702"/>
                  </a:lnTo>
                  <a:lnTo>
                    <a:pt x="3875577" y="140506"/>
                  </a:lnTo>
                  <a:lnTo>
                    <a:pt x="3903119" y="174313"/>
                  </a:lnTo>
                  <a:lnTo>
                    <a:pt x="3927138" y="210861"/>
                  </a:lnTo>
                  <a:lnTo>
                    <a:pt x="3947375" y="249890"/>
                  </a:lnTo>
                  <a:lnTo>
                    <a:pt x="3963567" y="291140"/>
                  </a:lnTo>
                  <a:lnTo>
                    <a:pt x="3975456" y="334351"/>
                  </a:lnTo>
                  <a:lnTo>
                    <a:pt x="3982780" y="379262"/>
                  </a:lnTo>
                  <a:lnTo>
                    <a:pt x="3985279" y="425612"/>
                  </a:lnTo>
                  <a:lnTo>
                    <a:pt x="3985212" y="4931851"/>
                  </a:lnTo>
                  <a:lnTo>
                    <a:pt x="3983020" y="4976838"/>
                  </a:lnTo>
                  <a:lnTo>
                    <a:pt x="3975871" y="5021798"/>
                  </a:lnTo>
                  <a:lnTo>
                    <a:pt x="3964098" y="5065085"/>
                  </a:lnTo>
                  <a:lnTo>
                    <a:pt x="3947969" y="5106434"/>
                  </a:lnTo>
                  <a:lnTo>
                    <a:pt x="3927752" y="5145579"/>
                  </a:lnTo>
                  <a:lnTo>
                    <a:pt x="3903669" y="5182313"/>
                  </a:lnTo>
                  <a:lnTo>
                    <a:pt x="3876127" y="5216197"/>
                  </a:lnTo>
                  <a:lnTo>
                    <a:pt x="3845254" y="5247140"/>
                  </a:lnTo>
                  <a:lnTo>
                    <a:pt x="3811363" y="5274817"/>
                  </a:lnTo>
                  <a:lnTo>
                    <a:pt x="3792896" y="5286989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96600" y="970920"/>
            <a:ext cx="4532400" cy="4798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2600" indent="0">
              <a:lnSpc>
                <a:spcPts val="5406"/>
              </a:lnSpc>
              <a:spcBef>
                <a:spcPts val="99"/>
              </a:spcBef>
              <a:buNone/>
            </a:pPr>
            <a:r>
              <a:rPr b="0" lang="pt-BR" sz="455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FOME</a:t>
            </a:r>
            <a:r>
              <a:rPr b="0" lang="pt-BR" sz="4550" spc="3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4550" spc="-2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ZERO</a:t>
            </a:r>
            <a:endParaRPr b="0" lang="pt-BR" sz="45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ts val="5584"/>
              </a:lnSpc>
              <a:buNone/>
            </a:pPr>
            <a:r>
              <a:rPr b="1" lang="pt-BR" sz="4700" spc="39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AGRICULTURA</a:t>
            </a:r>
            <a:endParaRPr b="0" lang="pt-BR" sz="47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884"/>
              </a:spcBef>
              <a:buNone/>
            </a:pPr>
            <a:r>
              <a:rPr b="1" lang="pt-BR" sz="4700" spc="34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SUSTENTÁVEL</a:t>
            </a:r>
            <a:endParaRPr b="0" lang="pt-BR" sz="47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42" name="object 13"/>
          <p:cNvSpPr/>
          <p:nvPr/>
        </p:nvSpPr>
        <p:spPr>
          <a:xfrm>
            <a:off x="696600" y="3710880"/>
            <a:ext cx="5117760" cy="44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7164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Este</a:t>
            </a:r>
            <a:r>
              <a:rPr b="0" lang="pt-BR" sz="2100" spc="6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projeto</a:t>
            </a:r>
            <a:r>
              <a:rPr b="0" lang="pt-BR" sz="2100" spc="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integrador</a:t>
            </a:r>
            <a:r>
              <a:rPr b="0" lang="pt-BR" sz="2100" spc="6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8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100" spc="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Faculdade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Microlins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38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–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4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FAMIC,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Grupo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2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9,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propõe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10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implementação</a:t>
            </a:r>
            <a:r>
              <a:rPr b="0" lang="pt-BR" sz="2100" spc="-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restaurantes </a:t>
            </a:r>
            <a:r>
              <a:rPr b="0" lang="pt-BR" sz="21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populares</a:t>
            </a:r>
            <a:r>
              <a:rPr b="0" lang="pt-BR" sz="2100" spc="-1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distribuição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1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mudas </a:t>
            </a:r>
            <a:r>
              <a:rPr b="0" lang="pt-BR" sz="2100" spc="13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7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uma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estratégia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integrada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3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para </a:t>
            </a:r>
            <a:r>
              <a:rPr b="0" lang="pt-BR" sz="2100" spc="1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combater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promover</a:t>
            </a:r>
            <a:r>
              <a:rPr b="0" lang="pt-BR" sz="2100" spc="-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agricultura</a:t>
            </a:r>
            <a:r>
              <a:rPr b="0" lang="pt-BR" sz="2100" spc="-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sustentável</a:t>
            </a:r>
            <a:r>
              <a:rPr b="0" lang="pt-BR" sz="2100" spc="-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5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100" spc="-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Brasil.</a:t>
            </a:r>
            <a:r>
              <a:rPr b="0" lang="pt-BR" sz="2100" spc="-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5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pesquisa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3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aborda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6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100" spc="-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7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insegurança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alimentar,</a:t>
            </a:r>
            <a:r>
              <a:rPr b="0" lang="pt-BR" sz="2100" spc="2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6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analisa</a:t>
            </a:r>
            <a:r>
              <a:rPr b="0" lang="pt-BR" sz="2100" spc="2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3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ações</a:t>
            </a:r>
            <a:r>
              <a:rPr b="0" lang="pt-BR" sz="2100" spc="2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existentes</a:t>
            </a:r>
            <a:r>
              <a:rPr b="0" lang="pt-BR" sz="2100" spc="2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sugere</a:t>
            </a:r>
            <a:r>
              <a:rPr b="0" lang="pt-BR" sz="21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estratégias</a:t>
            </a:r>
            <a:r>
              <a:rPr b="0" lang="pt-BR" sz="21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viáveis</a:t>
            </a:r>
            <a:r>
              <a:rPr b="0" lang="pt-BR" sz="21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5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100" spc="-8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215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100" spc="113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colaboração</a:t>
            </a:r>
            <a:r>
              <a:rPr b="0" lang="pt-BR" sz="2100" spc="-1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11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governo,</a:t>
            </a:r>
            <a:r>
              <a:rPr b="0" lang="pt-BR" sz="2100" spc="-14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ONGs</a:t>
            </a:r>
            <a:r>
              <a:rPr b="0" lang="pt-BR" sz="2100" spc="-1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91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100" spc="99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sociedade</a:t>
            </a:r>
            <a:r>
              <a:rPr b="0" lang="pt-BR" sz="2100" spc="-6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100" spc="-20" strike="noStrike" u="none">
                <a:solidFill>
                  <a:srgbClr val="ffffff"/>
                </a:solidFill>
                <a:effectLst/>
                <a:uFillTx/>
                <a:latin typeface="Lucida Sans Unicode"/>
              </a:rPr>
              <a:t>civil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object 14"/>
          <p:cNvSpPr/>
          <p:nvPr/>
        </p:nvSpPr>
        <p:spPr>
          <a:xfrm>
            <a:off x="9913680" y="6545160"/>
            <a:ext cx="20800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2050" spc="196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Fonte:</a:t>
            </a:r>
            <a:r>
              <a:rPr b="0" lang="pt-BR" sz="2050" spc="13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2050" spc="21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Freepik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object 15"/>
          <p:cNvSpPr/>
          <p:nvPr/>
        </p:nvSpPr>
        <p:spPr>
          <a:xfrm>
            <a:off x="14628240" y="9375840"/>
            <a:ext cx="20800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pt-BR" sz="2050" spc="196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Fonte:</a:t>
            </a:r>
            <a:r>
              <a:rPr b="0" lang="pt-BR" sz="2050" spc="13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2050" spc="21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Freepik</a:t>
            </a:r>
            <a:endParaRPr b="0" lang="pt-BR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object 3"/>
          <p:cNvSpPr/>
          <p:nvPr/>
        </p:nvSpPr>
        <p:spPr>
          <a:xfrm>
            <a:off x="0" y="4502160"/>
            <a:ext cx="18287640" cy="200628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2006280"/>
              <a:gd name="textAreaBottom" fmla="*/ 2006640 h 2006280"/>
            </a:gdLst>
            <a:ahLst/>
            <a:cxnLst/>
            <a:rect l="textAreaLeft" t="textAreaTop" r="textAreaRight" b="textAreaBottom"/>
            <a:pathLst>
              <a:path w="18288000" h="2006600">
                <a:moveTo>
                  <a:pt x="18059400" y="2006600"/>
                </a:moveTo>
                <a:lnTo>
                  <a:pt x="228600" y="2006600"/>
                </a:lnTo>
                <a:lnTo>
                  <a:pt x="180587" y="2004223"/>
                </a:lnTo>
                <a:lnTo>
                  <a:pt x="133387" y="1997180"/>
                </a:lnTo>
                <a:lnTo>
                  <a:pt x="87319" y="1985602"/>
                </a:lnTo>
                <a:lnTo>
                  <a:pt x="42701" y="1969622"/>
                </a:lnTo>
                <a:lnTo>
                  <a:pt x="0" y="1949442"/>
                </a:lnTo>
                <a:lnTo>
                  <a:pt x="0" y="57158"/>
                </a:lnTo>
                <a:lnTo>
                  <a:pt x="42701" y="36977"/>
                </a:lnTo>
                <a:lnTo>
                  <a:pt x="87319" y="20997"/>
                </a:lnTo>
                <a:lnTo>
                  <a:pt x="133387" y="9420"/>
                </a:lnTo>
                <a:lnTo>
                  <a:pt x="180587" y="2377"/>
                </a:lnTo>
                <a:lnTo>
                  <a:pt x="228600" y="0"/>
                </a:lnTo>
                <a:lnTo>
                  <a:pt x="18059400" y="0"/>
                </a:lnTo>
                <a:lnTo>
                  <a:pt x="18107413" y="2377"/>
                </a:lnTo>
                <a:lnTo>
                  <a:pt x="18154612" y="9420"/>
                </a:lnTo>
                <a:lnTo>
                  <a:pt x="18200680" y="20997"/>
                </a:lnTo>
                <a:lnTo>
                  <a:pt x="18245298" y="36977"/>
                </a:lnTo>
                <a:lnTo>
                  <a:pt x="18288000" y="57158"/>
                </a:lnTo>
                <a:lnTo>
                  <a:pt x="18288000" y="1949442"/>
                </a:lnTo>
                <a:lnTo>
                  <a:pt x="18245298" y="1969622"/>
                </a:lnTo>
                <a:lnTo>
                  <a:pt x="18200680" y="1985602"/>
                </a:lnTo>
                <a:lnTo>
                  <a:pt x="18154612" y="1997180"/>
                </a:lnTo>
                <a:lnTo>
                  <a:pt x="18107413" y="2004223"/>
                </a:lnTo>
                <a:lnTo>
                  <a:pt x="18059400" y="200660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20600" y="433800"/>
            <a:ext cx="15868800" cy="1211760"/>
          </a:xfrm>
          <a:prstGeom prst="rect">
            <a:avLst/>
          </a:prstGeom>
          <a:noFill/>
          <a:ln w="0">
            <a:noFill/>
          </a:ln>
        </p:spPr>
        <p:txBody>
          <a:bodyPr lIns="0" rIns="0" tIns="15120" bIns="0" anchor="t">
            <a:spAutoFit/>
          </a:bodyPr>
          <a:p>
            <a:pPr marL="12600" indent="0">
              <a:lnSpc>
                <a:spcPct val="100000"/>
              </a:lnSpc>
              <a:spcBef>
                <a:spcPts val="119"/>
              </a:spcBef>
              <a:buNone/>
            </a:pPr>
            <a:r>
              <a:rPr b="1" lang="pt-BR" sz="4450" spc="78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O</a:t>
            </a:r>
            <a:r>
              <a:rPr b="1" lang="pt-BR" sz="4450" spc="-11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38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DESAFIO</a:t>
            </a:r>
            <a:r>
              <a:rPr b="1" lang="pt-BR" sz="4450" spc="-113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54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DA</a:t>
            </a:r>
            <a:r>
              <a:rPr b="1" lang="pt-BR" sz="4450" spc="-113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52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INSEGURANÇA</a:t>
            </a:r>
            <a:r>
              <a:rPr b="1" lang="pt-BR" sz="4450" spc="-11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39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ALIMENTAR</a:t>
            </a:r>
            <a:r>
              <a:rPr b="1" lang="pt-BR" sz="4450" spc="-113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74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NO</a:t>
            </a:r>
            <a:r>
              <a:rPr b="1" lang="pt-BR" sz="4450" spc="-113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450" spc="38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BRASIL</a:t>
            </a:r>
            <a:endParaRPr b="0" lang="pt-BR" sz="44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48" name="object 5"/>
          <p:cNvSpPr/>
          <p:nvPr/>
        </p:nvSpPr>
        <p:spPr>
          <a:xfrm>
            <a:off x="567000" y="1337400"/>
            <a:ext cx="17154000" cy="275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74880" algn="ctr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alimentar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é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um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problema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grave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Brasil,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afetando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milhões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pessoas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8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situação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extrema</a:t>
            </a:r>
            <a:r>
              <a:rPr b="0" lang="pt-BR" sz="22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3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pobreza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vulnerabilidade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social.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13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2023,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5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cerca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40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21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milhões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brasileiros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não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tinham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acesso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diário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4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alimentos,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70,3</a:t>
            </a:r>
            <a:r>
              <a:rPr b="0" lang="pt-BR" sz="2200" spc="-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milhões </a:t>
            </a:r>
            <a:r>
              <a:rPr b="0" lang="pt-BR" sz="22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viviam</a:t>
            </a:r>
            <a:r>
              <a:rPr b="0" lang="pt-BR" sz="2200" spc="-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8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algum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nível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alimentar,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um</a:t>
            </a:r>
            <a:r>
              <a:rPr b="0" lang="pt-BR" sz="2200" spc="-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retrocesso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8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relação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22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2014,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0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quando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200" spc="-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havia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saído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do</a:t>
            </a:r>
            <a:r>
              <a:rPr b="0" lang="pt-BR" sz="2200" spc="-6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Mapa </a:t>
            </a:r>
            <a:r>
              <a:rPr b="0" lang="pt-BR" sz="2200" spc="19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200" spc="-9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200" spc="-9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9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200" spc="-9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2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ONU.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4640" indent="-720" algn="ctr">
              <a:lnSpc>
                <a:spcPct val="116000"/>
              </a:lnSpc>
              <a:tabLst>
                <a:tab algn="l" pos="0"/>
              </a:tabLst>
            </a:pP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9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metade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9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população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brasileira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já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enfrentou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ou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enfrenta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algum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grau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alimentar,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desde</a:t>
            </a:r>
            <a:r>
              <a:rPr b="0" lang="pt-BR" sz="2200" spc="-2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3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leve </a:t>
            </a:r>
            <a:r>
              <a:rPr b="0" lang="pt-BR" sz="2200" spc="13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(preocupação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6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acesso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alimentos)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3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até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7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grave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(privação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alimentar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por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dias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inteiros).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6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Essa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realidade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evidencia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22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profunda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desigualdade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6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social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econômica</a:t>
            </a:r>
            <a:r>
              <a:rPr b="0" lang="pt-BR" sz="2200" spc="-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2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200" spc="-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país.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object 6"/>
          <p:cNvSpPr/>
          <p:nvPr/>
        </p:nvSpPr>
        <p:spPr>
          <a:xfrm>
            <a:off x="2577960" y="4664160"/>
            <a:ext cx="264564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240" indent="103680" algn="ctr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pt-BR" sz="300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21</a:t>
            </a:r>
            <a:r>
              <a:rPr b="1" lang="pt-BR" sz="3000" spc="-12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3000" spc="26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MILHÕES </a:t>
            </a:r>
            <a:r>
              <a:rPr b="1" lang="pt-BR" sz="3000" spc="35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SEM</a:t>
            </a:r>
            <a:r>
              <a:rPr b="1" lang="pt-BR" sz="3000" spc="-7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3000" spc="37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COMIDA </a:t>
            </a:r>
            <a:r>
              <a:rPr b="1" lang="pt-BR" sz="3000" spc="26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DIÁRIA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object 7"/>
          <p:cNvSpPr/>
          <p:nvPr/>
        </p:nvSpPr>
        <p:spPr>
          <a:xfrm>
            <a:off x="7426440" y="4606920"/>
            <a:ext cx="353484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ctr">
              <a:lnSpc>
                <a:spcPct val="116000"/>
              </a:lnSpc>
              <a:spcBef>
                <a:spcPts val="96"/>
              </a:spcBef>
            </a:pPr>
            <a:r>
              <a:rPr b="1" lang="pt-BR" sz="3000" spc="21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70,3</a:t>
            </a:r>
            <a:r>
              <a:rPr b="1" lang="pt-BR" sz="3000" spc="-7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3000" spc="269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MILHÕES</a:t>
            </a:r>
            <a:r>
              <a:rPr b="1" lang="pt-BR" sz="3000" spc="-6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3000" spc="269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EM </a:t>
            </a:r>
            <a:r>
              <a:rPr b="1" lang="pt-BR" sz="3000" spc="32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INSEGURANÇA </a:t>
            </a:r>
            <a:r>
              <a:rPr b="1" lang="pt-BR" sz="3000" spc="24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ALIMENTAR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object 8"/>
          <p:cNvSpPr/>
          <p:nvPr/>
        </p:nvSpPr>
        <p:spPr>
          <a:xfrm>
            <a:off x="13525200" y="4873680"/>
            <a:ext cx="270720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83600" indent="-17136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pt-BR" sz="3000" spc="28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RETROCESSO </a:t>
            </a:r>
            <a:r>
              <a:rPr b="1" lang="pt-BR" sz="3000" spc="21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DESDE</a:t>
            </a:r>
            <a:r>
              <a:rPr b="1" lang="pt-BR" sz="3000" spc="-7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3000" spc="12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2014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object 9"/>
          <p:cNvSpPr/>
          <p:nvPr/>
        </p:nvSpPr>
        <p:spPr>
          <a:xfrm>
            <a:off x="1796760" y="7132680"/>
            <a:ext cx="4208400" cy="13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14000"/>
              </a:lnSpc>
              <a:spcBef>
                <a:spcPts val="99"/>
              </a:spcBef>
            </a:pPr>
            <a:r>
              <a:rPr b="0" lang="pt-BR" sz="25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5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2023,</a:t>
            </a:r>
            <a:r>
              <a:rPr b="0" lang="pt-BR" sz="2500" spc="-10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um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número </a:t>
            </a:r>
            <a:r>
              <a:rPr b="0" lang="pt-BR" sz="2500" spc="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alarmante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brasileiros </a:t>
            </a:r>
            <a:r>
              <a:rPr b="0" lang="pt-BR" sz="25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enfrentava</a:t>
            </a:r>
            <a:r>
              <a:rPr b="0" lang="pt-BR" sz="2500" spc="-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500" spc="-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4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severa.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object 10"/>
          <p:cNvSpPr/>
          <p:nvPr/>
        </p:nvSpPr>
        <p:spPr>
          <a:xfrm>
            <a:off x="7242480" y="7132680"/>
            <a:ext cx="3798720" cy="177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ctr">
              <a:lnSpc>
                <a:spcPct val="114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BR" sz="2500" spc="5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500" spc="-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0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metade</a:t>
            </a:r>
            <a:r>
              <a:rPr b="0" lang="pt-BR" sz="2500" spc="-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 </a:t>
            </a:r>
            <a:r>
              <a:rPr b="0" lang="pt-BR" sz="2500" spc="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população</a:t>
            </a:r>
            <a:r>
              <a:rPr b="0" lang="pt-BR" sz="2500" spc="-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brasileira </a:t>
            </a:r>
            <a:r>
              <a:rPr b="0" lang="pt-BR" sz="2500" spc="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vivencia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algum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grau</a:t>
            </a:r>
            <a:r>
              <a:rPr b="0" lang="pt-BR" sz="2500" spc="-1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5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500" spc="-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alimentar.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object 11"/>
          <p:cNvSpPr/>
          <p:nvPr/>
        </p:nvSpPr>
        <p:spPr>
          <a:xfrm>
            <a:off x="13031280" y="7132680"/>
            <a:ext cx="3779640" cy="177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14000"/>
              </a:lnSpc>
              <a:spcBef>
                <a:spcPts val="99"/>
              </a:spcBef>
            </a:pPr>
            <a:r>
              <a:rPr b="0" lang="pt-BR" sz="25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5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Brasil</a:t>
            </a:r>
            <a:r>
              <a:rPr b="0" lang="pt-BR" sz="25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voltou</a:t>
            </a:r>
            <a:r>
              <a:rPr b="0" lang="pt-BR" sz="25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ao</a:t>
            </a:r>
            <a:r>
              <a:rPr b="0" lang="pt-BR" sz="2500" spc="-7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Mapa </a:t>
            </a:r>
            <a:r>
              <a:rPr b="0" lang="pt-BR" sz="2500" spc="20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500" spc="-119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500" spc="-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0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500" spc="-113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2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ONU, </a:t>
            </a:r>
            <a:r>
              <a:rPr b="0" lang="pt-BR" sz="2500" spc="7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indicando</a:t>
            </a:r>
            <a:r>
              <a:rPr b="0" lang="pt-BR" sz="2500" spc="6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piora</a:t>
            </a:r>
            <a:r>
              <a:rPr b="0" lang="pt-BR" sz="2500" spc="1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na </a:t>
            </a:r>
            <a:r>
              <a:rPr b="0" lang="pt-BR" sz="2500" spc="91" strike="noStrike" u="none">
                <a:solidFill>
                  <a:srgbClr val="2f3641"/>
                </a:solidFill>
                <a:effectLst/>
                <a:uFillTx/>
                <a:latin typeface="Lucida Sans Unicode"/>
              </a:rPr>
              <a:t>situação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" name="object 3" descr=""/>
          <p:cNvPicPr/>
          <p:nvPr/>
        </p:nvPicPr>
        <p:blipFill>
          <a:blip r:embed="rId1"/>
          <a:stretch/>
        </p:blipFill>
        <p:spPr>
          <a:xfrm>
            <a:off x="513720" y="2019240"/>
            <a:ext cx="13811040" cy="707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7" name="object 4"/>
          <p:cNvGrpSpPr/>
          <p:nvPr/>
        </p:nvGrpSpPr>
        <p:grpSpPr>
          <a:xfrm>
            <a:off x="13175640" y="0"/>
            <a:ext cx="5112720" cy="10287360"/>
            <a:chOff x="13175640" y="0"/>
            <a:chExt cx="5112720" cy="10287360"/>
          </a:xfrm>
        </p:grpSpPr>
        <p:sp>
          <p:nvSpPr>
            <p:cNvPr id="58" name="object 5"/>
            <p:cNvSpPr/>
            <p:nvPr/>
          </p:nvSpPr>
          <p:spPr>
            <a:xfrm>
              <a:off x="14625360" y="0"/>
              <a:ext cx="3663000" cy="10280160"/>
            </a:xfrm>
            <a:custGeom>
              <a:avLst/>
              <a:gdLst>
                <a:gd name="textAreaLeft" fmla="*/ 0 w 3663000"/>
                <a:gd name="textAreaRight" fmla="*/ 3663360 w 3663000"/>
                <a:gd name="textAreaTop" fmla="*/ 0 h 10280160"/>
                <a:gd name="textAreaBottom" fmla="*/ 10280520 h 10280160"/>
              </a:gdLst>
              <a:ahLst/>
              <a:cxnLst/>
              <a:rect l="textAreaLeft" t="textAreaTop" r="textAreaRight" b="textAreaBottom"/>
              <a:pathLst>
                <a:path w="3663315" h="10280650">
                  <a:moveTo>
                    <a:pt x="0" y="9801225"/>
                  </a:move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8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79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3454042" y="0"/>
                  </a:lnTo>
                  <a:lnTo>
                    <a:pt x="3502055" y="2377"/>
                  </a:lnTo>
                  <a:lnTo>
                    <a:pt x="3549255" y="9420"/>
                  </a:lnTo>
                  <a:lnTo>
                    <a:pt x="3595322" y="20997"/>
                  </a:lnTo>
                  <a:lnTo>
                    <a:pt x="3639940" y="36977"/>
                  </a:lnTo>
                  <a:lnTo>
                    <a:pt x="3662814" y="47787"/>
                  </a:lnTo>
                  <a:lnTo>
                    <a:pt x="3662814" y="10239212"/>
                  </a:lnTo>
                  <a:lnTo>
                    <a:pt x="3639940" y="10250022"/>
                  </a:lnTo>
                  <a:lnTo>
                    <a:pt x="3595322" y="10266002"/>
                  </a:lnTo>
                  <a:lnTo>
                    <a:pt x="3549255" y="10277579"/>
                  </a:lnTo>
                  <a:lnTo>
                    <a:pt x="3529955" y="10280459"/>
                  </a:lnTo>
                  <a:lnTo>
                    <a:pt x="409862" y="10280459"/>
                  </a:lnTo>
                  <a:lnTo>
                    <a:pt x="344494" y="10266002"/>
                  </a:lnTo>
                  <a:lnTo>
                    <a:pt x="299876" y="10250022"/>
                  </a:lnTo>
                  <a:lnTo>
                    <a:pt x="257028" y="10229772"/>
                  </a:lnTo>
                  <a:lnTo>
                    <a:pt x="216266" y="10205384"/>
                  </a:lnTo>
                  <a:lnTo>
                    <a:pt x="177911" y="10176989"/>
                  </a:lnTo>
                  <a:lnTo>
                    <a:pt x="142279" y="10144719"/>
                  </a:lnTo>
                  <a:lnTo>
                    <a:pt x="110010" y="10109088"/>
                  </a:lnTo>
                  <a:lnTo>
                    <a:pt x="81615" y="10070732"/>
                  </a:lnTo>
                  <a:lnTo>
                    <a:pt x="57227" y="10029971"/>
                  </a:lnTo>
                  <a:lnTo>
                    <a:pt x="36977" y="9987122"/>
                  </a:lnTo>
                  <a:lnTo>
                    <a:pt x="20998" y="9942505"/>
                  </a:lnTo>
                  <a:lnTo>
                    <a:pt x="9420" y="9896437"/>
                  </a:lnTo>
                  <a:lnTo>
                    <a:pt x="2377" y="9849238"/>
                  </a:lnTo>
                  <a:lnTo>
                    <a:pt x="0" y="9801225"/>
                  </a:lnTo>
                  <a:close/>
                </a:path>
              </a:pathLst>
            </a:custGeom>
            <a:solidFill>
              <a:srgbClr val="e4e4e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object 6"/>
            <p:cNvSpPr/>
            <p:nvPr/>
          </p:nvSpPr>
          <p:spPr>
            <a:xfrm>
              <a:off x="13175640" y="7198920"/>
              <a:ext cx="4567680" cy="3088440"/>
            </a:xfrm>
            <a:custGeom>
              <a:avLst/>
              <a:gdLst>
                <a:gd name="textAreaLeft" fmla="*/ 0 w 4567680"/>
                <a:gd name="textAreaRight" fmla="*/ 4568040 w 4567680"/>
                <a:gd name="textAreaTop" fmla="*/ 0 h 3088440"/>
                <a:gd name="textAreaBottom" fmla="*/ 3088800 h 3088440"/>
              </a:gdLst>
              <a:ahLst/>
              <a:cxnLst/>
              <a:rect l="textAreaLeft" t="textAreaTop" r="textAreaRight" b="textAreaBottom"/>
              <a:pathLst>
                <a:path w="4568190" h="3088640">
                  <a:moveTo>
                    <a:pt x="617867" y="2834576"/>
                  </a:moveTo>
                  <a:lnTo>
                    <a:pt x="577354" y="2834576"/>
                  </a:lnTo>
                  <a:lnTo>
                    <a:pt x="577354" y="3088094"/>
                  </a:lnTo>
                  <a:lnTo>
                    <a:pt x="617867" y="3088094"/>
                  </a:lnTo>
                  <a:lnTo>
                    <a:pt x="617867" y="2834576"/>
                  </a:lnTo>
                  <a:close/>
                </a:path>
                <a:path w="4568190" h="3088640">
                  <a:moveTo>
                    <a:pt x="1195209" y="2834576"/>
                  </a:moveTo>
                  <a:lnTo>
                    <a:pt x="1154696" y="2834576"/>
                  </a:lnTo>
                  <a:lnTo>
                    <a:pt x="1154696" y="3088094"/>
                  </a:lnTo>
                  <a:lnTo>
                    <a:pt x="1195209" y="3088094"/>
                  </a:lnTo>
                  <a:lnTo>
                    <a:pt x="1195209" y="2834576"/>
                  </a:lnTo>
                  <a:close/>
                </a:path>
                <a:path w="4568190" h="3088640">
                  <a:moveTo>
                    <a:pt x="1773174" y="2834576"/>
                  </a:moveTo>
                  <a:lnTo>
                    <a:pt x="1732648" y="2834576"/>
                  </a:lnTo>
                  <a:lnTo>
                    <a:pt x="1732648" y="3088094"/>
                  </a:lnTo>
                  <a:lnTo>
                    <a:pt x="1773174" y="3088094"/>
                  </a:lnTo>
                  <a:lnTo>
                    <a:pt x="1773174" y="2834576"/>
                  </a:lnTo>
                  <a:close/>
                </a:path>
                <a:path w="4568190" h="3088640">
                  <a:moveTo>
                    <a:pt x="4568139" y="1660893"/>
                  </a:moveTo>
                  <a:lnTo>
                    <a:pt x="2794571" y="1660893"/>
                  </a:lnTo>
                  <a:lnTo>
                    <a:pt x="2794571" y="1701520"/>
                  </a:lnTo>
                  <a:lnTo>
                    <a:pt x="2794571" y="2793542"/>
                  </a:lnTo>
                  <a:lnTo>
                    <a:pt x="1773174" y="2793542"/>
                  </a:lnTo>
                  <a:lnTo>
                    <a:pt x="1773174" y="1701520"/>
                  </a:lnTo>
                  <a:lnTo>
                    <a:pt x="2794571" y="1701520"/>
                  </a:lnTo>
                  <a:lnTo>
                    <a:pt x="2794571" y="1660893"/>
                  </a:lnTo>
                  <a:lnTo>
                    <a:pt x="1732648" y="1660893"/>
                  </a:lnTo>
                  <a:lnTo>
                    <a:pt x="1732648" y="1701520"/>
                  </a:lnTo>
                  <a:lnTo>
                    <a:pt x="1732648" y="2793542"/>
                  </a:lnTo>
                  <a:lnTo>
                    <a:pt x="1195209" y="2793542"/>
                  </a:lnTo>
                  <a:lnTo>
                    <a:pt x="1195209" y="1147889"/>
                  </a:lnTo>
                  <a:lnTo>
                    <a:pt x="2794571" y="1147889"/>
                  </a:lnTo>
                  <a:lnTo>
                    <a:pt x="2794571" y="1660601"/>
                  </a:lnTo>
                  <a:lnTo>
                    <a:pt x="2835084" y="1660601"/>
                  </a:lnTo>
                  <a:lnTo>
                    <a:pt x="2835084" y="1147889"/>
                  </a:lnTo>
                  <a:lnTo>
                    <a:pt x="3371913" y="1147889"/>
                  </a:lnTo>
                  <a:lnTo>
                    <a:pt x="3371913" y="1660601"/>
                  </a:lnTo>
                  <a:lnTo>
                    <a:pt x="3413442" y="1660601"/>
                  </a:lnTo>
                  <a:lnTo>
                    <a:pt x="3413442" y="1147889"/>
                  </a:lnTo>
                  <a:lnTo>
                    <a:pt x="3950284" y="1147889"/>
                  </a:lnTo>
                  <a:lnTo>
                    <a:pt x="3950284" y="1660601"/>
                  </a:lnTo>
                  <a:lnTo>
                    <a:pt x="3990797" y="1660601"/>
                  </a:lnTo>
                  <a:lnTo>
                    <a:pt x="3990797" y="1147889"/>
                  </a:lnTo>
                  <a:lnTo>
                    <a:pt x="3990797" y="1147533"/>
                  </a:lnTo>
                  <a:lnTo>
                    <a:pt x="3990797" y="1107262"/>
                  </a:lnTo>
                  <a:lnTo>
                    <a:pt x="3413442" y="1107262"/>
                  </a:lnTo>
                  <a:lnTo>
                    <a:pt x="3413442" y="594258"/>
                  </a:lnTo>
                  <a:lnTo>
                    <a:pt x="3413442" y="553631"/>
                  </a:lnTo>
                  <a:lnTo>
                    <a:pt x="3372929" y="553631"/>
                  </a:lnTo>
                  <a:lnTo>
                    <a:pt x="3372929" y="594258"/>
                  </a:lnTo>
                  <a:lnTo>
                    <a:pt x="3372929" y="1107262"/>
                  </a:lnTo>
                  <a:lnTo>
                    <a:pt x="2836100" y="1107262"/>
                  </a:lnTo>
                  <a:lnTo>
                    <a:pt x="2836100" y="594258"/>
                  </a:lnTo>
                  <a:lnTo>
                    <a:pt x="3372929" y="594258"/>
                  </a:lnTo>
                  <a:lnTo>
                    <a:pt x="3372929" y="553631"/>
                  </a:lnTo>
                  <a:lnTo>
                    <a:pt x="2836100" y="553631"/>
                  </a:lnTo>
                  <a:lnTo>
                    <a:pt x="2836100" y="40627"/>
                  </a:lnTo>
                  <a:lnTo>
                    <a:pt x="2836100" y="40500"/>
                  </a:lnTo>
                  <a:lnTo>
                    <a:pt x="2836100" y="0"/>
                  </a:lnTo>
                  <a:lnTo>
                    <a:pt x="2794978" y="0"/>
                  </a:lnTo>
                  <a:lnTo>
                    <a:pt x="2794978" y="40627"/>
                  </a:lnTo>
                  <a:lnTo>
                    <a:pt x="2794978" y="553631"/>
                  </a:lnTo>
                  <a:lnTo>
                    <a:pt x="2794978" y="594258"/>
                  </a:lnTo>
                  <a:lnTo>
                    <a:pt x="2794978" y="1107262"/>
                  </a:lnTo>
                  <a:lnTo>
                    <a:pt x="1154696" y="1107262"/>
                  </a:lnTo>
                  <a:lnTo>
                    <a:pt x="1154696" y="1147889"/>
                  </a:lnTo>
                  <a:lnTo>
                    <a:pt x="1154696" y="2793542"/>
                  </a:lnTo>
                  <a:lnTo>
                    <a:pt x="617867" y="2793542"/>
                  </a:lnTo>
                  <a:lnTo>
                    <a:pt x="617867" y="594258"/>
                  </a:lnTo>
                  <a:lnTo>
                    <a:pt x="2794978" y="594258"/>
                  </a:lnTo>
                  <a:lnTo>
                    <a:pt x="2794978" y="553631"/>
                  </a:lnTo>
                  <a:lnTo>
                    <a:pt x="577354" y="553631"/>
                  </a:lnTo>
                  <a:lnTo>
                    <a:pt x="577354" y="594258"/>
                  </a:lnTo>
                  <a:lnTo>
                    <a:pt x="577354" y="2793542"/>
                  </a:lnTo>
                  <a:lnTo>
                    <a:pt x="40513" y="2793542"/>
                  </a:lnTo>
                  <a:lnTo>
                    <a:pt x="40513" y="40627"/>
                  </a:lnTo>
                  <a:lnTo>
                    <a:pt x="2794978" y="40627"/>
                  </a:lnTo>
                  <a:lnTo>
                    <a:pt x="2794978" y="0"/>
                  </a:lnTo>
                  <a:lnTo>
                    <a:pt x="0" y="0"/>
                  </a:lnTo>
                  <a:lnTo>
                    <a:pt x="0" y="40627"/>
                  </a:lnTo>
                  <a:lnTo>
                    <a:pt x="0" y="2793542"/>
                  </a:lnTo>
                  <a:lnTo>
                    <a:pt x="0" y="2834182"/>
                  </a:lnTo>
                  <a:lnTo>
                    <a:pt x="2835491" y="2834182"/>
                  </a:lnTo>
                  <a:lnTo>
                    <a:pt x="2835491" y="2793542"/>
                  </a:lnTo>
                  <a:lnTo>
                    <a:pt x="2835491" y="1701520"/>
                  </a:lnTo>
                  <a:lnTo>
                    <a:pt x="3372320" y="1701520"/>
                  </a:lnTo>
                  <a:lnTo>
                    <a:pt x="3372320" y="3088094"/>
                  </a:lnTo>
                  <a:lnTo>
                    <a:pt x="3413442" y="3088094"/>
                  </a:lnTo>
                  <a:lnTo>
                    <a:pt x="3413442" y="1701520"/>
                  </a:lnTo>
                  <a:lnTo>
                    <a:pt x="3950284" y="1701520"/>
                  </a:lnTo>
                  <a:lnTo>
                    <a:pt x="3950284" y="3088094"/>
                  </a:lnTo>
                  <a:lnTo>
                    <a:pt x="3990797" y="3088094"/>
                  </a:lnTo>
                  <a:lnTo>
                    <a:pt x="3990797" y="1701520"/>
                  </a:lnTo>
                  <a:lnTo>
                    <a:pt x="4527626" y="1701520"/>
                  </a:lnTo>
                  <a:lnTo>
                    <a:pt x="4527626" y="3088094"/>
                  </a:lnTo>
                  <a:lnTo>
                    <a:pt x="4568139" y="3088094"/>
                  </a:lnTo>
                  <a:lnTo>
                    <a:pt x="4568139" y="1701520"/>
                  </a:lnTo>
                  <a:lnTo>
                    <a:pt x="4568139" y="1701114"/>
                  </a:lnTo>
                  <a:lnTo>
                    <a:pt x="4568139" y="166089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0" name="object 7"/>
          <p:cNvSpPr/>
          <p:nvPr/>
        </p:nvSpPr>
        <p:spPr>
          <a:xfrm>
            <a:off x="14957280" y="2994120"/>
            <a:ext cx="3076920" cy="38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26800" indent="100440" algn="ctr">
              <a:lnSpc>
                <a:spcPct val="116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pt-BR" sz="290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21</a:t>
            </a:r>
            <a:r>
              <a:rPr b="1" lang="pt-BR" sz="2900" spc="-12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2900" spc="24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MILHÕES </a:t>
            </a:r>
            <a:r>
              <a:rPr b="1" lang="pt-BR" sz="2900" spc="34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SEM</a:t>
            </a:r>
            <a:r>
              <a:rPr b="1" lang="pt-BR" sz="2900" spc="-7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2900" spc="35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COMIDA </a:t>
            </a:r>
            <a:r>
              <a:rPr b="1" lang="pt-BR" sz="2900" spc="24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DIÁRIA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6800">
              <a:lnSpc>
                <a:spcPct val="100000"/>
              </a:lnSpc>
              <a:tabLst>
                <a:tab algn="l" pos="0"/>
              </a:tabLst>
            </a:pP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6800">
              <a:lnSpc>
                <a:spcPct val="100000"/>
              </a:lnSpc>
              <a:spcBef>
                <a:spcPts val="334"/>
              </a:spcBef>
              <a:tabLst>
                <a:tab algn="l" pos="0"/>
              </a:tabLst>
            </a:pPr>
            <a:endParaRPr b="0" lang="pt-BR" sz="2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240" algn="ctr">
              <a:lnSpc>
                <a:spcPct val="117000"/>
              </a:lnSpc>
              <a:tabLst>
                <a:tab algn="l" pos="0"/>
              </a:tabLst>
            </a:pPr>
            <a:r>
              <a:rPr b="1" lang="pt-BR" sz="2600" spc="19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70,3</a:t>
            </a:r>
            <a:r>
              <a:rPr b="1" lang="pt-BR" sz="2600" spc="-6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2600" spc="24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MILHÕES</a:t>
            </a:r>
            <a:r>
              <a:rPr b="1" lang="pt-BR" sz="2600" spc="-6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2600" spc="24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EM </a:t>
            </a:r>
            <a:r>
              <a:rPr b="1" lang="pt-BR" sz="2600" spc="28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INSEGURANÇA </a:t>
            </a:r>
            <a:r>
              <a:rPr b="1" lang="pt-BR" sz="2600" spc="21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ALIMENTAR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141960" y="744480"/>
            <a:ext cx="2617200" cy="59943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77840" indent="-165600">
              <a:lnSpc>
                <a:spcPct val="116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pt-BR" sz="2900" spc="26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RETROCESSO </a:t>
            </a:r>
            <a:r>
              <a:rPr b="1" lang="pt-BR" sz="2900" spc="19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DESDE</a:t>
            </a:r>
            <a:r>
              <a:rPr b="1" lang="pt-BR" sz="2900" spc="-6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2900" spc="12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2014</a:t>
            </a:r>
            <a:endParaRPr b="0" lang="pt-BR" sz="29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2"/>
          <p:cNvSpPr/>
          <p:nvPr/>
        </p:nvSpPr>
        <p:spPr>
          <a:xfrm>
            <a:off x="12887640" y="882720"/>
            <a:ext cx="465300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337400" indent="-132516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FAMÍLIAS</a:t>
            </a:r>
            <a:r>
              <a:rPr b="0" lang="pt-BR" sz="3000" spc="-74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CHEFIADAS</a:t>
            </a:r>
            <a:r>
              <a:rPr b="0" lang="pt-BR" sz="3000" spc="-7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2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POR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MULHERES</a:t>
            </a:r>
            <a:r>
              <a:rPr b="0" lang="pt-BR" sz="3000" spc="-159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(59,4%)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72120" y="722880"/>
            <a:ext cx="434520" cy="347050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7800" spc="-1426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1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11303640" y="3438720"/>
            <a:ext cx="771120" cy="12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7800" spc="1230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2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object 5"/>
          <p:cNvSpPr/>
          <p:nvPr/>
        </p:nvSpPr>
        <p:spPr>
          <a:xfrm>
            <a:off x="2444040" y="992520"/>
            <a:ext cx="7047360" cy="82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7200" bIns="0" anchor="t">
            <a:spAutoFit/>
          </a:bodyPr>
          <a:p>
            <a:pPr marL="12600">
              <a:lnSpc>
                <a:spcPct val="100000"/>
              </a:lnSpc>
              <a:spcBef>
                <a:spcPts val="765"/>
              </a:spcBef>
            </a:pPr>
            <a:r>
              <a:rPr b="1" lang="pt-BR" sz="4350" spc="49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DIAGNÓSTICO</a:t>
            </a:r>
            <a:r>
              <a:rPr b="1" lang="pt-BR" sz="4350" spc="-9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350" spc="55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DA</a:t>
            </a:r>
            <a:r>
              <a:rPr b="1" lang="pt-BR" sz="4350" spc="-9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4350" spc="39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FOME</a:t>
            </a:r>
            <a:endParaRPr b="0" lang="pt-BR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ts val="3450"/>
              </a:lnSpc>
              <a:spcBef>
                <a:spcPts val="20"/>
              </a:spcBef>
            </a:pP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Embora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número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brasileiros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grave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tenha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caído</a:t>
            </a:r>
            <a:r>
              <a:rPr b="0" lang="pt-BR" sz="25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3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17,2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milhões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(2022)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2,5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milhões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(2023),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ainda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está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Mapa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0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0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ONU.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2023, 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27,6%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domicílios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brasileiros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enfrentavam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algum</a:t>
            </a:r>
            <a:r>
              <a:rPr b="0" lang="pt-BR" sz="250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grau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insegurança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alimentar,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2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4,1%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situação</a:t>
            </a:r>
            <a:r>
              <a:rPr b="0" lang="pt-BR" sz="250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grave.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insegurança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afeta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desproporcionalmente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quatro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principais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grupos,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sendo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eles: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famílias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chefiadas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por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mulheres, </a:t>
            </a:r>
            <a:r>
              <a:rPr b="0" lang="pt-BR" sz="250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população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negra,</a:t>
            </a:r>
            <a:r>
              <a:rPr b="0" lang="pt-BR" sz="25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população</a:t>
            </a:r>
            <a:r>
              <a:rPr b="0" lang="pt-BR" sz="250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rural</a:t>
            </a:r>
            <a:r>
              <a:rPr b="0" lang="pt-BR" sz="250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crianças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até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4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anos,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refletindo </a:t>
            </a:r>
            <a:r>
              <a:rPr b="0" lang="pt-BR" sz="250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desigualdades</a:t>
            </a:r>
            <a:r>
              <a:rPr b="0" lang="pt-BR" sz="25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históricas</a:t>
            </a:r>
            <a:r>
              <a:rPr b="0" lang="pt-BR" sz="2500" spc="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estruturais.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object 6"/>
          <p:cNvSpPr/>
          <p:nvPr/>
        </p:nvSpPr>
        <p:spPr>
          <a:xfrm>
            <a:off x="10755360" y="8305200"/>
            <a:ext cx="1868400" cy="186840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1868400"/>
              <a:gd name="textAreaBottom" fmla="*/ 1868760 h 1868400"/>
            </a:gdLst>
            <a:ahLst/>
            <a:cxnLst/>
            <a:rect l="textAreaLeft" t="textAreaTop" r="textAreaRight" b="textAreaBottom"/>
            <a:pathLst>
              <a:path w="1868804" h="1868804">
                <a:moveTo>
                  <a:pt x="934133" y="1868265"/>
                </a:moveTo>
                <a:lnTo>
                  <a:pt x="886062" y="1867049"/>
                </a:lnTo>
                <a:lnTo>
                  <a:pt x="838623" y="1863442"/>
                </a:lnTo>
                <a:lnTo>
                  <a:pt x="791873" y="1857502"/>
                </a:lnTo>
                <a:lnTo>
                  <a:pt x="745872" y="1849287"/>
                </a:lnTo>
                <a:lnTo>
                  <a:pt x="700678" y="1838856"/>
                </a:lnTo>
                <a:lnTo>
                  <a:pt x="656350" y="1826268"/>
                </a:lnTo>
                <a:lnTo>
                  <a:pt x="612946" y="1811582"/>
                </a:lnTo>
                <a:lnTo>
                  <a:pt x="570526" y="1794856"/>
                </a:lnTo>
                <a:lnTo>
                  <a:pt x="529147" y="1776149"/>
                </a:lnTo>
                <a:lnTo>
                  <a:pt x="488869" y="1755520"/>
                </a:lnTo>
                <a:lnTo>
                  <a:pt x="449751" y="1733027"/>
                </a:lnTo>
                <a:lnTo>
                  <a:pt x="411850" y="1708730"/>
                </a:lnTo>
                <a:lnTo>
                  <a:pt x="375226" y="1682686"/>
                </a:lnTo>
                <a:lnTo>
                  <a:pt x="339937" y="1654954"/>
                </a:lnTo>
                <a:lnTo>
                  <a:pt x="306043" y="1625594"/>
                </a:lnTo>
                <a:lnTo>
                  <a:pt x="273601" y="1594664"/>
                </a:lnTo>
                <a:lnTo>
                  <a:pt x="242670" y="1562222"/>
                </a:lnTo>
                <a:lnTo>
                  <a:pt x="213310" y="1528327"/>
                </a:lnTo>
                <a:lnTo>
                  <a:pt x="185579" y="1493039"/>
                </a:lnTo>
                <a:lnTo>
                  <a:pt x="159535" y="1456415"/>
                </a:lnTo>
                <a:lnTo>
                  <a:pt x="135237" y="1418514"/>
                </a:lnTo>
                <a:lnTo>
                  <a:pt x="112744" y="1379395"/>
                </a:lnTo>
                <a:lnTo>
                  <a:pt x="92115" y="1339117"/>
                </a:lnTo>
                <a:lnTo>
                  <a:pt x="73408" y="1297739"/>
                </a:lnTo>
                <a:lnTo>
                  <a:pt x="56682" y="1255319"/>
                </a:lnTo>
                <a:lnTo>
                  <a:pt x="41996" y="1211915"/>
                </a:lnTo>
                <a:lnTo>
                  <a:pt x="29408" y="1167587"/>
                </a:lnTo>
                <a:lnTo>
                  <a:pt x="18978" y="1122393"/>
                </a:lnTo>
                <a:lnTo>
                  <a:pt x="10763" y="1076392"/>
                </a:lnTo>
                <a:lnTo>
                  <a:pt x="4822" y="1029642"/>
                </a:lnTo>
                <a:lnTo>
                  <a:pt x="1215" y="982203"/>
                </a:lnTo>
                <a:lnTo>
                  <a:pt x="0" y="934133"/>
                </a:lnTo>
                <a:lnTo>
                  <a:pt x="1215" y="886062"/>
                </a:lnTo>
                <a:lnTo>
                  <a:pt x="4822" y="838623"/>
                </a:lnTo>
                <a:lnTo>
                  <a:pt x="10763" y="791873"/>
                </a:lnTo>
                <a:lnTo>
                  <a:pt x="18978" y="745872"/>
                </a:lnTo>
                <a:lnTo>
                  <a:pt x="29408" y="700678"/>
                </a:lnTo>
                <a:lnTo>
                  <a:pt x="41996" y="656350"/>
                </a:lnTo>
                <a:lnTo>
                  <a:pt x="56682" y="612946"/>
                </a:lnTo>
                <a:lnTo>
                  <a:pt x="73408" y="570526"/>
                </a:lnTo>
                <a:lnTo>
                  <a:pt x="92115" y="529147"/>
                </a:lnTo>
                <a:lnTo>
                  <a:pt x="112744" y="488869"/>
                </a:lnTo>
                <a:lnTo>
                  <a:pt x="135237" y="449751"/>
                </a:lnTo>
                <a:lnTo>
                  <a:pt x="159535" y="411850"/>
                </a:lnTo>
                <a:lnTo>
                  <a:pt x="185579" y="375226"/>
                </a:lnTo>
                <a:lnTo>
                  <a:pt x="213310" y="339937"/>
                </a:lnTo>
                <a:lnTo>
                  <a:pt x="242670" y="306043"/>
                </a:lnTo>
                <a:lnTo>
                  <a:pt x="273601" y="273601"/>
                </a:lnTo>
                <a:lnTo>
                  <a:pt x="306043" y="242670"/>
                </a:lnTo>
                <a:lnTo>
                  <a:pt x="339937" y="213310"/>
                </a:lnTo>
                <a:lnTo>
                  <a:pt x="375226" y="185579"/>
                </a:lnTo>
                <a:lnTo>
                  <a:pt x="411850" y="159535"/>
                </a:lnTo>
                <a:lnTo>
                  <a:pt x="449751" y="135237"/>
                </a:lnTo>
                <a:lnTo>
                  <a:pt x="488869" y="112744"/>
                </a:lnTo>
                <a:lnTo>
                  <a:pt x="529147" y="92115"/>
                </a:lnTo>
                <a:lnTo>
                  <a:pt x="570526" y="73408"/>
                </a:lnTo>
                <a:lnTo>
                  <a:pt x="612946" y="56682"/>
                </a:lnTo>
                <a:lnTo>
                  <a:pt x="656350" y="41996"/>
                </a:lnTo>
                <a:lnTo>
                  <a:pt x="700678" y="29408"/>
                </a:lnTo>
                <a:lnTo>
                  <a:pt x="745872" y="18978"/>
                </a:lnTo>
                <a:lnTo>
                  <a:pt x="791873" y="10763"/>
                </a:lnTo>
                <a:lnTo>
                  <a:pt x="838623" y="4822"/>
                </a:lnTo>
                <a:lnTo>
                  <a:pt x="886062" y="1215"/>
                </a:lnTo>
                <a:lnTo>
                  <a:pt x="934133" y="0"/>
                </a:lnTo>
                <a:lnTo>
                  <a:pt x="982203" y="1215"/>
                </a:lnTo>
                <a:lnTo>
                  <a:pt x="1029642" y="4822"/>
                </a:lnTo>
                <a:lnTo>
                  <a:pt x="1076392" y="10763"/>
                </a:lnTo>
                <a:lnTo>
                  <a:pt x="1122393" y="18978"/>
                </a:lnTo>
                <a:lnTo>
                  <a:pt x="1167587" y="29408"/>
                </a:lnTo>
                <a:lnTo>
                  <a:pt x="1211915" y="41996"/>
                </a:lnTo>
                <a:lnTo>
                  <a:pt x="1255319" y="56682"/>
                </a:lnTo>
                <a:lnTo>
                  <a:pt x="1297739" y="73408"/>
                </a:lnTo>
                <a:lnTo>
                  <a:pt x="1339118" y="92115"/>
                </a:lnTo>
                <a:lnTo>
                  <a:pt x="1379396" y="112744"/>
                </a:lnTo>
                <a:lnTo>
                  <a:pt x="1418514" y="135237"/>
                </a:lnTo>
                <a:lnTo>
                  <a:pt x="1456415" y="159535"/>
                </a:lnTo>
                <a:lnTo>
                  <a:pt x="1493039" y="185579"/>
                </a:lnTo>
                <a:lnTo>
                  <a:pt x="1528328" y="213310"/>
                </a:lnTo>
                <a:lnTo>
                  <a:pt x="1562222" y="242670"/>
                </a:lnTo>
                <a:lnTo>
                  <a:pt x="1594664" y="273601"/>
                </a:lnTo>
                <a:lnTo>
                  <a:pt x="1625595" y="306043"/>
                </a:lnTo>
                <a:lnTo>
                  <a:pt x="1654955" y="339937"/>
                </a:lnTo>
                <a:lnTo>
                  <a:pt x="1682686" y="375226"/>
                </a:lnTo>
                <a:lnTo>
                  <a:pt x="1708730" y="411850"/>
                </a:lnTo>
                <a:lnTo>
                  <a:pt x="1733028" y="449751"/>
                </a:lnTo>
                <a:lnTo>
                  <a:pt x="1755521" y="488869"/>
                </a:lnTo>
                <a:lnTo>
                  <a:pt x="1776150" y="529147"/>
                </a:lnTo>
                <a:lnTo>
                  <a:pt x="1794857" y="570526"/>
                </a:lnTo>
                <a:lnTo>
                  <a:pt x="1811583" y="612946"/>
                </a:lnTo>
                <a:lnTo>
                  <a:pt x="1826269" y="656350"/>
                </a:lnTo>
                <a:lnTo>
                  <a:pt x="1838857" y="700678"/>
                </a:lnTo>
                <a:lnTo>
                  <a:pt x="1849288" y="745872"/>
                </a:lnTo>
                <a:lnTo>
                  <a:pt x="1857503" y="791873"/>
                </a:lnTo>
                <a:lnTo>
                  <a:pt x="1863443" y="838623"/>
                </a:lnTo>
                <a:lnTo>
                  <a:pt x="1867050" y="886062"/>
                </a:lnTo>
                <a:lnTo>
                  <a:pt x="1868266" y="934133"/>
                </a:lnTo>
                <a:lnTo>
                  <a:pt x="1867050" y="982203"/>
                </a:lnTo>
                <a:lnTo>
                  <a:pt x="1863443" y="1029642"/>
                </a:lnTo>
                <a:lnTo>
                  <a:pt x="1857503" y="1076392"/>
                </a:lnTo>
                <a:lnTo>
                  <a:pt x="1849288" y="1122393"/>
                </a:lnTo>
                <a:lnTo>
                  <a:pt x="1838857" y="1167587"/>
                </a:lnTo>
                <a:lnTo>
                  <a:pt x="1826269" y="1211915"/>
                </a:lnTo>
                <a:lnTo>
                  <a:pt x="1811583" y="1255319"/>
                </a:lnTo>
                <a:lnTo>
                  <a:pt x="1794857" y="1297739"/>
                </a:lnTo>
                <a:lnTo>
                  <a:pt x="1776150" y="1339117"/>
                </a:lnTo>
                <a:lnTo>
                  <a:pt x="1755521" y="1379395"/>
                </a:lnTo>
                <a:lnTo>
                  <a:pt x="1733028" y="1418514"/>
                </a:lnTo>
                <a:lnTo>
                  <a:pt x="1708730" y="1456415"/>
                </a:lnTo>
                <a:lnTo>
                  <a:pt x="1682686" y="1493039"/>
                </a:lnTo>
                <a:lnTo>
                  <a:pt x="1654955" y="1528327"/>
                </a:lnTo>
                <a:lnTo>
                  <a:pt x="1625595" y="1562222"/>
                </a:lnTo>
                <a:lnTo>
                  <a:pt x="1594664" y="1594664"/>
                </a:lnTo>
                <a:lnTo>
                  <a:pt x="1562222" y="1625594"/>
                </a:lnTo>
                <a:lnTo>
                  <a:pt x="1528328" y="1654954"/>
                </a:lnTo>
                <a:lnTo>
                  <a:pt x="1493039" y="1682686"/>
                </a:lnTo>
                <a:lnTo>
                  <a:pt x="1456415" y="1708730"/>
                </a:lnTo>
                <a:lnTo>
                  <a:pt x="1418514" y="1733027"/>
                </a:lnTo>
                <a:lnTo>
                  <a:pt x="1379396" y="1755520"/>
                </a:lnTo>
                <a:lnTo>
                  <a:pt x="1339118" y="1776149"/>
                </a:lnTo>
                <a:lnTo>
                  <a:pt x="1297739" y="1794856"/>
                </a:lnTo>
                <a:lnTo>
                  <a:pt x="1255319" y="1811582"/>
                </a:lnTo>
                <a:lnTo>
                  <a:pt x="1211915" y="1826268"/>
                </a:lnTo>
                <a:lnTo>
                  <a:pt x="1167587" y="1838856"/>
                </a:lnTo>
                <a:lnTo>
                  <a:pt x="1122393" y="1849287"/>
                </a:lnTo>
                <a:lnTo>
                  <a:pt x="1076392" y="1857502"/>
                </a:lnTo>
                <a:lnTo>
                  <a:pt x="1029642" y="1863442"/>
                </a:lnTo>
                <a:lnTo>
                  <a:pt x="982203" y="1867049"/>
                </a:lnTo>
                <a:lnTo>
                  <a:pt x="934133" y="1868265"/>
                </a:lnTo>
                <a:close/>
              </a:path>
            </a:pathLst>
          </a:custGeom>
          <a:solidFill>
            <a:srgbClr val="e4e4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object 7"/>
          <p:cNvSpPr/>
          <p:nvPr/>
        </p:nvSpPr>
        <p:spPr>
          <a:xfrm>
            <a:off x="11346840" y="6288840"/>
            <a:ext cx="684720" cy="34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7800" spc="541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3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033"/>
              </a:spcBef>
            </a:pPr>
            <a:r>
              <a:rPr b="1" lang="pt-BR" sz="7800" spc="541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4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object 8"/>
          <p:cNvSpPr/>
          <p:nvPr/>
        </p:nvSpPr>
        <p:spPr>
          <a:xfrm>
            <a:off x="13117320" y="8969760"/>
            <a:ext cx="46123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CRIANÇAS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DE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ATÉ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4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2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ANOS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object 9"/>
          <p:cNvSpPr/>
          <p:nvPr/>
        </p:nvSpPr>
        <p:spPr>
          <a:xfrm>
            <a:off x="13018320" y="6321240"/>
            <a:ext cx="471132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algn="r">
              <a:lnSpc>
                <a:spcPct val="100000"/>
              </a:lnSpc>
              <a:spcBef>
                <a:spcPts val="700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POPULAÇÃO</a:t>
            </a:r>
            <a:r>
              <a:rPr b="0" lang="pt-BR" sz="3000" spc="-85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2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RURAL</a:t>
            </a:r>
            <a:r>
              <a:rPr b="0" lang="pt-BR" sz="3000" spc="-85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(12,7%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DOS</a:t>
            </a:r>
            <a:r>
              <a:rPr b="0" lang="pt-BR" sz="3000" spc="-125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DOMICÍLIOS)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object 10"/>
          <p:cNvSpPr/>
          <p:nvPr/>
        </p:nvSpPr>
        <p:spPr>
          <a:xfrm>
            <a:off x="12957120" y="3663360"/>
            <a:ext cx="477216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680760" indent="-66852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POPULAÇÃO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NEGRA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(54,5%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DOS</a:t>
            </a:r>
            <a:r>
              <a:rPr b="0" lang="pt-BR" sz="3000" spc="-1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LARES</a:t>
            </a:r>
            <a:r>
              <a:rPr b="0" lang="pt-BR" sz="3000" spc="-1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AFETADOS)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395440" y="129960"/>
            <a:ext cx="6380280" cy="360144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spAutoFit/>
          </a:bodyPr>
          <a:p>
            <a:pPr marL="12600" indent="0">
              <a:lnSpc>
                <a:spcPct val="116000"/>
              </a:lnSpc>
              <a:spcBef>
                <a:spcPts val="96"/>
              </a:spcBef>
              <a:buNone/>
            </a:pPr>
            <a:r>
              <a:rPr b="1" lang="pt-BR" sz="3500" spc="47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CAUSAS</a:t>
            </a:r>
            <a:r>
              <a:rPr b="1" lang="pt-BR" sz="3500" spc="-9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3500" spc="42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DA</a:t>
            </a:r>
            <a:r>
              <a:rPr b="1" lang="pt-BR" sz="3500" spc="-9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3500" spc="386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INSEGURANÇA </a:t>
            </a:r>
            <a:r>
              <a:rPr b="1" lang="pt-BR" sz="3500" spc="289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ALIMENTAR</a:t>
            </a:r>
            <a:endParaRPr b="0" lang="pt-BR" sz="35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72" name="object 3"/>
          <p:cNvSpPr/>
          <p:nvPr/>
        </p:nvSpPr>
        <p:spPr>
          <a:xfrm>
            <a:off x="11472120" y="722880"/>
            <a:ext cx="434520" cy="12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7800" spc="-1426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1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object 4"/>
          <p:cNvSpPr/>
          <p:nvPr/>
        </p:nvSpPr>
        <p:spPr>
          <a:xfrm>
            <a:off x="11303640" y="3438720"/>
            <a:ext cx="771120" cy="12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7800" spc="1230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2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object 5"/>
          <p:cNvSpPr/>
          <p:nvPr/>
        </p:nvSpPr>
        <p:spPr>
          <a:xfrm>
            <a:off x="2395440" y="1474200"/>
            <a:ext cx="6939000" cy="83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Brasil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é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multifacetada,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impulsionada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pela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falta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dinheiro,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desemprego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salários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baixos,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que </a:t>
            </a:r>
            <a:r>
              <a:rPr b="0" lang="pt-BR" sz="25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impedem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compra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alimentos.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instabilidade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500" spc="-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trabalho,</a:t>
            </a:r>
            <a:r>
              <a:rPr b="0" lang="pt-BR" sz="2500" spc="-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especialmente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autônomos,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6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agrava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situação.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pt-BR" sz="25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Problemas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campo,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falta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 </a:t>
            </a:r>
            <a:r>
              <a:rPr b="0" lang="pt-BR" sz="25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apoio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pequenos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agricultores,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eventos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climáticos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extremos,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secas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enchentes,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afetam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produção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encarecem</a:t>
            </a:r>
            <a:r>
              <a:rPr b="0" lang="pt-BR" sz="250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alimentos.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redução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programas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sociais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4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desigualdade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social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regional,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que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afetam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grupos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negros,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indígenas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50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mulheres </a:t>
            </a:r>
            <a:r>
              <a:rPr b="0" lang="pt-BR" sz="250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chefes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família,</a:t>
            </a:r>
            <a:r>
              <a:rPr b="0" lang="pt-BR" sz="250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5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também</a:t>
            </a:r>
            <a:r>
              <a:rPr b="0" lang="pt-BR" sz="250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contribuem </a:t>
            </a:r>
            <a:r>
              <a:rPr b="0" lang="pt-BR" sz="250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3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fome.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Além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-3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disso,</a:t>
            </a:r>
            <a:r>
              <a:rPr b="0" lang="pt-BR" sz="250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altos</a:t>
            </a:r>
            <a:r>
              <a:rPr b="0" lang="pt-BR" sz="250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preços </a:t>
            </a:r>
            <a:r>
              <a:rPr b="0" lang="pt-BR" sz="250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dos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alimentos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</a:t>
            </a:r>
            <a:r>
              <a:rPr b="0" lang="pt-BR" sz="250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mercado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tornam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24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 </a:t>
            </a:r>
            <a:r>
              <a:rPr b="0" lang="pt-BR" sz="250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alimentação</a:t>
            </a:r>
            <a:r>
              <a:rPr b="0" lang="pt-BR" sz="250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adequada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inacessível</a:t>
            </a:r>
            <a:r>
              <a:rPr b="0" lang="pt-BR" sz="250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50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 </a:t>
            </a:r>
            <a:r>
              <a:rPr b="0" lang="pt-BR" sz="250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muitos.</a:t>
            </a:r>
            <a:endParaRPr b="0" lang="pt-BR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object 6"/>
          <p:cNvSpPr/>
          <p:nvPr/>
        </p:nvSpPr>
        <p:spPr>
          <a:xfrm>
            <a:off x="10755360" y="8305200"/>
            <a:ext cx="1868400" cy="186840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1868400"/>
              <a:gd name="textAreaBottom" fmla="*/ 1868760 h 1868400"/>
            </a:gdLst>
            <a:ahLst/>
            <a:cxnLst/>
            <a:rect l="textAreaLeft" t="textAreaTop" r="textAreaRight" b="textAreaBottom"/>
            <a:pathLst>
              <a:path w="1868804" h="1868804">
                <a:moveTo>
                  <a:pt x="934133" y="1868265"/>
                </a:moveTo>
                <a:lnTo>
                  <a:pt x="886062" y="1867049"/>
                </a:lnTo>
                <a:lnTo>
                  <a:pt x="838623" y="1863442"/>
                </a:lnTo>
                <a:lnTo>
                  <a:pt x="791873" y="1857502"/>
                </a:lnTo>
                <a:lnTo>
                  <a:pt x="745872" y="1849287"/>
                </a:lnTo>
                <a:lnTo>
                  <a:pt x="700678" y="1838856"/>
                </a:lnTo>
                <a:lnTo>
                  <a:pt x="656350" y="1826268"/>
                </a:lnTo>
                <a:lnTo>
                  <a:pt x="612946" y="1811582"/>
                </a:lnTo>
                <a:lnTo>
                  <a:pt x="570526" y="1794856"/>
                </a:lnTo>
                <a:lnTo>
                  <a:pt x="529147" y="1776149"/>
                </a:lnTo>
                <a:lnTo>
                  <a:pt x="488869" y="1755520"/>
                </a:lnTo>
                <a:lnTo>
                  <a:pt x="449751" y="1733027"/>
                </a:lnTo>
                <a:lnTo>
                  <a:pt x="411850" y="1708730"/>
                </a:lnTo>
                <a:lnTo>
                  <a:pt x="375226" y="1682686"/>
                </a:lnTo>
                <a:lnTo>
                  <a:pt x="339937" y="1654954"/>
                </a:lnTo>
                <a:lnTo>
                  <a:pt x="306043" y="1625594"/>
                </a:lnTo>
                <a:lnTo>
                  <a:pt x="273601" y="1594664"/>
                </a:lnTo>
                <a:lnTo>
                  <a:pt x="242670" y="1562222"/>
                </a:lnTo>
                <a:lnTo>
                  <a:pt x="213310" y="1528327"/>
                </a:lnTo>
                <a:lnTo>
                  <a:pt x="185579" y="1493039"/>
                </a:lnTo>
                <a:lnTo>
                  <a:pt x="159535" y="1456415"/>
                </a:lnTo>
                <a:lnTo>
                  <a:pt x="135237" y="1418514"/>
                </a:lnTo>
                <a:lnTo>
                  <a:pt x="112744" y="1379395"/>
                </a:lnTo>
                <a:lnTo>
                  <a:pt x="92115" y="1339117"/>
                </a:lnTo>
                <a:lnTo>
                  <a:pt x="73408" y="1297739"/>
                </a:lnTo>
                <a:lnTo>
                  <a:pt x="56682" y="1255319"/>
                </a:lnTo>
                <a:lnTo>
                  <a:pt x="41996" y="1211915"/>
                </a:lnTo>
                <a:lnTo>
                  <a:pt x="29408" y="1167587"/>
                </a:lnTo>
                <a:lnTo>
                  <a:pt x="18978" y="1122393"/>
                </a:lnTo>
                <a:lnTo>
                  <a:pt x="10763" y="1076392"/>
                </a:lnTo>
                <a:lnTo>
                  <a:pt x="4822" y="1029642"/>
                </a:lnTo>
                <a:lnTo>
                  <a:pt x="1215" y="982203"/>
                </a:lnTo>
                <a:lnTo>
                  <a:pt x="0" y="934133"/>
                </a:lnTo>
                <a:lnTo>
                  <a:pt x="1215" y="886062"/>
                </a:lnTo>
                <a:lnTo>
                  <a:pt x="4822" y="838623"/>
                </a:lnTo>
                <a:lnTo>
                  <a:pt x="10763" y="791873"/>
                </a:lnTo>
                <a:lnTo>
                  <a:pt x="18978" y="745872"/>
                </a:lnTo>
                <a:lnTo>
                  <a:pt x="29408" y="700678"/>
                </a:lnTo>
                <a:lnTo>
                  <a:pt x="41996" y="656350"/>
                </a:lnTo>
                <a:lnTo>
                  <a:pt x="56682" y="612946"/>
                </a:lnTo>
                <a:lnTo>
                  <a:pt x="73408" y="570526"/>
                </a:lnTo>
                <a:lnTo>
                  <a:pt x="92115" y="529147"/>
                </a:lnTo>
                <a:lnTo>
                  <a:pt x="112744" y="488869"/>
                </a:lnTo>
                <a:lnTo>
                  <a:pt x="135237" y="449751"/>
                </a:lnTo>
                <a:lnTo>
                  <a:pt x="159535" y="411850"/>
                </a:lnTo>
                <a:lnTo>
                  <a:pt x="185579" y="375226"/>
                </a:lnTo>
                <a:lnTo>
                  <a:pt x="213310" y="339937"/>
                </a:lnTo>
                <a:lnTo>
                  <a:pt x="242670" y="306043"/>
                </a:lnTo>
                <a:lnTo>
                  <a:pt x="273601" y="273601"/>
                </a:lnTo>
                <a:lnTo>
                  <a:pt x="306043" y="242670"/>
                </a:lnTo>
                <a:lnTo>
                  <a:pt x="339937" y="213310"/>
                </a:lnTo>
                <a:lnTo>
                  <a:pt x="375226" y="185579"/>
                </a:lnTo>
                <a:lnTo>
                  <a:pt x="411850" y="159535"/>
                </a:lnTo>
                <a:lnTo>
                  <a:pt x="449751" y="135237"/>
                </a:lnTo>
                <a:lnTo>
                  <a:pt x="488869" y="112744"/>
                </a:lnTo>
                <a:lnTo>
                  <a:pt x="529147" y="92115"/>
                </a:lnTo>
                <a:lnTo>
                  <a:pt x="570526" y="73408"/>
                </a:lnTo>
                <a:lnTo>
                  <a:pt x="612946" y="56682"/>
                </a:lnTo>
                <a:lnTo>
                  <a:pt x="656350" y="41996"/>
                </a:lnTo>
                <a:lnTo>
                  <a:pt x="700678" y="29408"/>
                </a:lnTo>
                <a:lnTo>
                  <a:pt x="745872" y="18978"/>
                </a:lnTo>
                <a:lnTo>
                  <a:pt x="791873" y="10763"/>
                </a:lnTo>
                <a:lnTo>
                  <a:pt x="838623" y="4822"/>
                </a:lnTo>
                <a:lnTo>
                  <a:pt x="886062" y="1215"/>
                </a:lnTo>
                <a:lnTo>
                  <a:pt x="934133" y="0"/>
                </a:lnTo>
                <a:lnTo>
                  <a:pt x="982203" y="1215"/>
                </a:lnTo>
                <a:lnTo>
                  <a:pt x="1029642" y="4822"/>
                </a:lnTo>
                <a:lnTo>
                  <a:pt x="1076392" y="10763"/>
                </a:lnTo>
                <a:lnTo>
                  <a:pt x="1122393" y="18978"/>
                </a:lnTo>
                <a:lnTo>
                  <a:pt x="1167587" y="29408"/>
                </a:lnTo>
                <a:lnTo>
                  <a:pt x="1211915" y="41996"/>
                </a:lnTo>
                <a:lnTo>
                  <a:pt x="1255319" y="56682"/>
                </a:lnTo>
                <a:lnTo>
                  <a:pt x="1297739" y="73408"/>
                </a:lnTo>
                <a:lnTo>
                  <a:pt x="1339118" y="92115"/>
                </a:lnTo>
                <a:lnTo>
                  <a:pt x="1379396" y="112744"/>
                </a:lnTo>
                <a:lnTo>
                  <a:pt x="1418514" y="135237"/>
                </a:lnTo>
                <a:lnTo>
                  <a:pt x="1456415" y="159535"/>
                </a:lnTo>
                <a:lnTo>
                  <a:pt x="1493039" y="185579"/>
                </a:lnTo>
                <a:lnTo>
                  <a:pt x="1528328" y="213310"/>
                </a:lnTo>
                <a:lnTo>
                  <a:pt x="1562222" y="242670"/>
                </a:lnTo>
                <a:lnTo>
                  <a:pt x="1594664" y="273601"/>
                </a:lnTo>
                <a:lnTo>
                  <a:pt x="1625595" y="306043"/>
                </a:lnTo>
                <a:lnTo>
                  <a:pt x="1654955" y="339937"/>
                </a:lnTo>
                <a:lnTo>
                  <a:pt x="1682686" y="375226"/>
                </a:lnTo>
                <a:lnTo>
                  <a:pt x="1708730" y="411850"/>
                </a:lnTo>
                <a:lnTo>
                  <a:pt x="1733028" y="449751"/>
                </a:lnTo>
                <a:lnTo>
                  <a:pt x="1755521" y="488869"/>
                </a:lnTo>
                <a:lnTo>
                  <a:pt x="1776150" y="529147"/>
                </a:lnTo>
                <a:lnTo>
                  <a:pt x="1794857" y="570526"/>
                </a:lnTo>
                <a:lnTo>
                  <a:pt x="1811583" y="612946"/>
                </a:lnTo>
                <a:lnTo>
                  <a:pt x="1826269" y="656350"/>
                </a:lnTo>
                <a:lnTo>
                  <a:pt x="1838857" y="700678"/>
                </a:lnTo>
                <a:lnTo>
                  <a:pt x="1849288" y="745872"/>
                </a:lnTo>
                <a:lnTo>
                  <a:pt x="1857503" y="791873"/>
                </a:lnTo>
                <a:lnTo>
                  <a:pt x="1863443" y="838623"/>
                </a:lnTo>
                <a:lnTo>
                  <a:pt x="1867050" y="886062"/>
                </a:lnTo>
                <a:lnTo>
                  <a:pt x="1868266" y="934133"/>
                </a:lnTo>
                <a:lnTo>
                  <a:pt x="1867050" y="982203"/>
                </a:lnTo>
                <a:lnTo>
                  <a:pt x="1863443" y="1029642"/>
                </a:lnTo>
                <a:lnTo>
                  <a:pt x="1857503" y="1076392"/>
                </a:lnTo>
                <a:lnTo>
                  <a:pt x="1849288" y="1122393"/>
                </a:lnTo>
                <a:lnTo>
                  <a:pt x="1838857" y="1167587"/>
                </a:lnTo>
                <a:lnTo>
                  <a:pt x="1826269" y="1211915"/>
                </a:lnTo>
                <a:lnTo>
                  <a:pt x="1811583" y="1255319"/>
                </a:lnTo>
                <a:lnTo>
                  <a:pt x="1794857" y="1297739"/>
                </a:lnTo>
                <a:lnTo>
                  <a:pt x="1776150" y="1339117"/>
                </a:lnTo>
                <a:lnTo>
                  <a:pt x="1755521" y="1379395"/>
                </a:lnTo>
                <a:lnTo>
                  <a:pt x="1733028" y="1418514"/>
                </a:lnTo>
                <a:lnTo>
                  <a:pt x="1708730" y="1456415"/>
                </a:lnTo>
                <a:lnTo>
                  <a:pt x="1682686" y="1493039"/>
                </a:lnTo>
                <a:lnTo>
                  <a:pt x="1654955" y="1528327"/>
                </a:lnTo>
                <a:lnTo>
                  <a:pt x="1625595" y="1562222"/>
                </a:lnTo>
                <a:lnTo>
                  <a:pt x="1594664" y="1594664"/>
                </a:lnTo>
                <a:lnTo>
                  <a:pt x="1562222" y="1625594"/>
                </a:lnTo>
                <a:lnTo>
                  <a:pt x="1528328" y="1654954"/>
                </a:lnTo>
                <a:lnTo>
                  <a:pt x="1493039" y="1682686"/>
                </a:lnTo>
                <a:lnTo>
                  <a:pt x="1456415" y="1708730"/>
                </a:lnTo>
                <a:lnTo>
                  <a:pt x="1418514" y="1733027"/>
                </a:lnTo>
                <a:lnTo>
                  <a:pt x="1379396" y="1755520"/>
                </a:lnTo>
                <a:lnTo>
                  <a:pt x="1339118" y="1776149"/>
                </a:lnTo>
                <a:lnTo>
                  <a:pt x="1297739" y="1794856"/>
                </a:lnTo>
                <a:lnTo>
                  <a:pt x="1255319" y="1811582"/>
                </a:lnTo>
                <a:lnTo>
                  <a:pt x="1211915" y="1826268"/>
                </a:lnTo>
                <a:lnTo>
                  <a:pt x="1167587" y="1838856"/>
                </a:lnTo>
                <a:lnTo>
                  <a:pt x="1122393" y="1849287"/>
                </a:lnTo>
                <a:lnTo>
                  <a:pt x="1076392" y="1857502"/>
                </a:lnTo>
                <a:lnTo>
                  <a:pt x="1029642" y="1863442"/>
                </a:lnTo>
                <a:lnTo>
                  <a:pt x="982203" y="1867049"/>
                </a:lnTo>
                <a:lnTo>
                  <a:pt x="934133" y="1868265"/>
                </a:lnTo>
                <a:close/>
              </a:path>
            </a:pathLst>
          </a:custGeom>
          <a:solidFill>
            <a:srgbClr val="e4e4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object 7"/>
          <p:cNvSpPr/>
          <p:nvPr/>
        </p:nvSpPr>
        <p:spPr>
          <a:xfrm>
            <a:off x="11346840" y="6288840"/>
            <a:ext cx="684720" cy="34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t-BR" sz="7800" spc="541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3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033"/>
              </a:spcBef>
            </a:pPr>
            <a:r>
              <a:rPr b="1" lang="pt-BR" sz="7800" spc="541" strike="noStrike" u="none">
                <a:solidFill>
                  <a:srgbClr val="000000"/>
                </a:solidFill>
                <a:effectLst/>
                <a:uFillTx/>
                <a:latin typeface="Trebuchet MS"/>
              </a:rPr>
              <a:t>4</a:t>
            </a:r>
            <a:endParaRPr b="0" lang="pt-BR" sz="7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object 8"/>
          <p:cNvSpPr/>
          <p:nvPr/>
        </p:nvSpPr>
        <p:spPr>
          <a:xfrm>
            <a:off x="12890160" y="630000"/>
            <a:ext cx="4349880" cy="21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1480" bIns="0" anchor="t">
            <a:spAutoFit/>
          </a:bodyPr>
          <a:p>
            <a:pPr marL="12600">
              <a:lnSpc>
                <a:spcPct val="100000"/>
              </a:lnSpc>
              <a:spcBef>
                <a:spcPts val="1114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FALTA</a:t>
            </a:r>
            <a:r>
              <a:rPr b="0" lang="pt-BR" sz="3000" spc="-2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DE</a:t>
            </a:r>
            <a:r>
              <a:rPr b="0" lang="pt-BR" sz="3000" spc="-2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DINHEIRO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90720">
              <a:lnSpc>
                <a:spcPct val="116000"/>
              </a:lnSpc>
              <a:spcBef>
                <a:spcPts val="425"/>
              </a:spcBef>
              <a:tabLst>
                <a:tab algn="l" pos="0"/>
              </a:tabLst>
            </a:pP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Desemprego,</a:t>
            </a:r>
            <a:r>
              <a:rPr b="1" lang="pt-BR" sz="2850" spc="-2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7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salários </a:t>
            </a:r>
            <a:r>
              <a:rPr b="1" lang="pt-BR" sz="2850" spc="6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baixos</a:t>
            </a:r>
            <a:r>
              <a:rPr b="1" lang="pt-BR" sz="2850" spc="-14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</a:t>
            </a:r>
            <a:r>
              <a:rPr b="1" lang="pt-BR" sz="2850" spc="-139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5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preços</a:t>
            </a:r>
            <a:r>
              <a:rPr b="1" lang="pt-BR" sz="2850" spc="-139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5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altos</a:t>
            </a:r>
            <a:r>
              <a:rPr b="1" lang="pt-BR" sz="2850" spc="-139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8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dos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alimentos.</a:t>
            </a:r>
            <a:endParaRPr b="0" lang="pt-BR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object 9"/>
          <p:cNvSpPr/>
          <p:nvPr/>
        </p:nvSpPr>
        <p:spPr>
          <a:xfrm>
            <a:off x="12766320" y="3404160"/>
            <a:ext cx="4712040" cy="22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5520" bIns="0" anchor="t">
            <a:spAutoFit/>
          </a:bodyPr>
          <a:p>
            <a:pPr marL="106560">
              <a:lnSpc>
                <a:spcPct val="100000"/>
              </a:lnSpc>
              <a:spcBef>
                <a:spcPts val="1225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PROBLEMAS</a:t>
            </a:r>
            <a:r>
              <a:rPr b="0" lang="pt-BR" sz="3000" spc="-9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NO</a:t>
            </a:r>
            <a:r>
              <a:rPr b="0" lang="pt-BR" sz="3000" spc="-9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CAMPO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90720">
              <a:lnSpc>
                <a:spcPct val="116000"/>
              </a:lnSpc>
              <a:spcBef>
                <a:spcPts val="530"/>
              </a:spcBef>
              <a:tabLst>
                <a:tab algn="l" pos="0"/>
              </a:tabLst>
            </a:pP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Pequenos</a:t>
            </a:r>
            <a:r>
              <a:rPr b="1" lang="pt-BR" sz="2850" spc="3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agricultores</a:t>
            </a:r>
            <a:r>
              <a:rPr b="1" lang="pt-BR" sz="2850" spc="3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2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com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pouco</a:t>
            </a:r>
            <a:r>
              <a:rPr b="1" lang="pt-BR" sz="2850" spc="-9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6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apoio</a:t>
            </a:r>
            <a:r>
              <a:rPr b="1" lang="pt-BR" sz="2850" spc="-9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</a:t>
            </a:r>
            <a:r>
              <a:rPr b="1" lang="pt-BR" sz="2850" spc="-9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9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desafios</a:t>
            </a:r>
            <a:r>
              <a:rPr b="1" lang="pt-BR" sz="2850" spc="-9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2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de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produção.</a:t>
            </a:r>
            <a:endParaRPr b="0" lang="pt-BR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object 10"/>
          <p:cNvSpPr/>
          <p:nvPr/>
        </p:nvSpPr>
        <p:spPr>
          <a:xfrm>
            <a:off x="12861000" y="6098040"/>
            <a:ext cx="5373720" cy="173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0" bIns="0" anchor="t">
            <a:spAutoFit/>
          </a:bodyPr>
          <a:p>
            <a:pPr marL="12600">
              <a:lnSpc>
                <a:spcPct val="100000"/>
              </a:lnSpc>
              <a:spcBef>
                <a:spcPts val="1361"/>
              </a:spcBef>
            </a:pP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INSTABILIDADE</a:t>
            </a:r>
            <a:r>
              <a:rPr b="0" lang="pt-BR" sz="3000" spc="-5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NO</a:t>
            </a:r>
            <a:r>
              <a:rPr b="0" lang="pt-BR" sz="3000" spc="-45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TRABALHO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1760">
              <a:lnSpc>
                <a:spcPct val="116000"/>
              </a:lnSpc>
              <a:spcBef>
                <a:spcPts val="660"/>
              </a:spcBef>
            </a:pP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Renda</a:t>
            </a:r>
            <a:r>
              <a:rPr b="1" lang="pt-BR" sz="2850" spc="-113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irregular</a:t>
            </a:r>
            <a:r>
              <a:rPr b="1" lang="pt-BR" sz="2850" spc="-1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dificulta </a:t>
            </a:r>
            <a:r>
              <a:rPr b="1" lang="pt-BR" sz="2850" spc="136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acesso</a:t>
            </a:r>
            <a:r>
              <a:rPr b="1" lang="pt-BR" sz="2850" spc="-14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4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contínuo</a:t>
            </a:r>
            <a:r>
              <a:rPr b="1" lang="pt-BR" sz="2850" spc="-14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24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</a:t>
            </a:r>
            <a:r>
              <a:rPr b="1" lang="pt-BR" sz="2850" spc="-14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alimentos</a:t>
            </a:r>
            <a:endParaRPr b="0" lang="pt-BR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object 11"/>
          <p:cNvSpPr/>
          <p:nvPr/>
        </p:nvSpPr>
        <p:spPr>
          <a:xfrm>
            <a:off x="12861000" y="8202960"/>
            <a:ext cx="4858560" cy="19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3000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CLIMA</a:t>
            </a:r>
            <a:r>
              <a:rPr b="0" lang="pt-BR" sz="3000" spc="-6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 </a:t>
            </a:r>
            <a:r>
              <a:rPr b="0" lang="pt-BR" sz="3000" spc="-11" strike="noStrike" u="none">
                <a:solidFill>
                  <a:srgbClr val="ffffff"/>
                </a:solidFill>
                <a:effectLst/>
                <a:uFillTx/>
                <a:latin typeface="Roboto"/>
              </a:rPr>
              <a:t>DIFÍCIL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1760">
              <a:lnSpc>
                <a:spcPct val="100000"/>
              </a:lnSpc>
              <a:spcBef>
                <a:spcPts val="11"/>
              </a:spcBef>
            </a:pPr>
            <a:r>
              <a:rPr b="1" lang="pt-BR" sz="2850" spc="-4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Eventos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climáticos</a:t>
            </a:r>
            <a:r>
              <a:rPr b="1" lang="pt-BR" sz="2850" spc="14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extremos</a:t>
            </a:r>
            <a:endParaRPr b="0" lang="pt-BR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1760">
              <a:lnSpc>
                <a:spcPct val="116000"/>
              </a:lnSpc>
              <a:spcBef>
                <a:spcPts val="6"/>
              </a:spcBef>
            </a:pP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afetam</a:t>
            </a:r>
            <a:r>
              <a:rPr b="1" lang="pt-BR" sz="2850" spc="9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colheitas</a:t>
            </a:r>
            <a:r>
              <a:rPr b="1" lang="pt-BR" sz="2850" spc="85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5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e </a:t>
            </a:r>
            <a:r>
              <a:rPr b="1" lang="pt-BR" sz="2850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aumentam</a:t>
            </a:r>
            <a:r>
              <a:rPr b="1" lang="pt-BR" sz="2850" spc="-113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 </a:t>
            </a:r>
            <a:r>
              <a:rPr b="1" lang="pt-BR" sz="2850" spc="-11" strike="noStrike" u="none">
                <a:solidFill>
                  <a:srgbClr val="ffffff"/>
                </a:solidFill>
                <a:effectLst/>
                <a:uFillTx/>
                <a:latin typeface="Trebuchet MS"/>
              </a:rPr>
              <a:t>preços.</a:t>
            </a:r>
            <a:endParaRPr b="0" lang="pt-BR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object 3"/>
          <p:cNvSpPr/>
          <p:nvPr/>
        </p:nvSpPr>
        <p:spPr>
          <a:xfrm>
            <a:off x="1028880" y="899784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5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3" name="object 4"/>
          <p:cNvGrpSpPr/>
          <p:nvPr/>
        </p:nvGrpSpPr>
        <p:grpSpPr>
          <a:xfrm>
            <a:off x="7416000" y="361800"/>
            <a:ext cx="10607040" cy="9302760"/>
            <a:chOff x="7416000" y="361800"/>
            <a:chExt cx="10607040" cy="9302760"/>
          </a:xfrm>
        </p:grpSpPr>
        <p:sp>
          <p:nvSpPr>
            <p:cNvPr id="84" name="object 5"/>
            <p:cNvSpPr/>
            <p:nvPr/>
          </p:nvSpPr>
          <p:spPr>
            <a:xfrm>
              <a:off x="7416000" y="361800"/>
              <a:ext cx="5245920" cy="524484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4840"/>
                <a:gd name="textAreaBottom" fmla="*/ 5245200 h 5244840"/>
              </a:gdLst>
              <a:ahLst/>
              <a:cxnLst/>
              <a:rect l="textAreaLeft" t="textAreaTop" r="textAreaRight" b="textAreaBottom"/>
              <a:pathLst>
                <a:path w="5246370" h="5245100">
                  <a:moveTo>
                    <a:pt x="2719370" y="12699"/>
                  </a:moveTo>
                  <a:lnTo>
                    <a:pt x="2526998" y="12699"/>
                  </a:lnTo>
                  <a:lnTo>
                    <a:pt x="2574986" y="0"/>
                  </a:lnTo>
                  <a:lnTo>
                    <a:pt x="2671383" y="0"/>
                  </a:lnTo>
                  <a:lnTo>
                    <a:pt x="2719370" y="12699"/>
                  </a:lnTo>
                  <a:close/>
                </a:path>
                <a:path w="5246370" h="5245100">
                  <a:moveTo>
                    <a:pt x="2909062" y="25399"/>
                  </a:moveTo>
                  <a:lnTo>
                    <a:pt x="2337307" y="25399"/>
                  </a:lnTo>
                  <a:lnTo>
                    <a:pt x="2384376" y="12699"/>
                  </a:lnTo>
                  <a:lnTo>
                    <a:pt x="2861993" y="12699"/>
                  </a:lnTo>
                  <a:lnTo>
                    <a:pt x="2909062" y="25399"/>
                  </a:lnTo>
                  <a:close/>
                </a:path>
                <a:path w="5246370" h="5245100">
                  <a:moveTo>
                    <a:pt x="3002449" y="38099"/>
                  </a:moveTo>
                  <a:lnTo>
                    <a:pt x="2243920" y="38099"/>
                  </a:lnTo>
                  <a:lnTo>
                    <a:pt x="2290486" y="25399"/>
                  </a:lnTo>
                  <a:lnTo>
                    <a:pt x="2955883" y="25399"/>
                  </a:lnTo>
                  <a:lnTo>
                    <a:pt x="3002449" y="38099"/>
                  </a:lnTo>
                  <a:close/>
                </a:path>
                <a:path w="5246370" h="5245100">
                  <a:moveTo>
                    <a:pt x="3094785" y="50799"/>
                  </a:moveTo>
                  <a:lnTo>
                    <a:pt x="2151584" y="50799"/>
                  </a:lnTo>
                  <a:lnTo>
                    <a:pt x="2197617" y="38099"/>
                  </a:lnTo>
                  <a:lnTo>
                    <a:pt x="3048752" y="38099"/>
                  </a:lnTo>
                  <a:lnTo>
                    <a:pt x="3094785" y="50799"/>
                  </a:lnTo>
                  <a:close/>
                </a:path>
                <a:path w="5246370" h="5245100">
                  <a:moveTo>
                    <a:pt x="5246369" y="5245100"/>
                  </a:moveTo>
                  <a:lnTo>
                    <a:pt x="2384376" y="5245100"/>
                  </a:lnTo>
                  <a:lnTo>
                    <a:pt x="2337307" y="5232399"/>
                  </a:lnTo>
                  <a:lnTo>
                    <a:pt x="2290486" y="5232399"/>
                  </a:lnTo>
                  <a:lnTo>
                    <a:pt x="2243920" y="5219699"/>
                  </a:lnTo>
                  <a:lnTo>
                    <a:pt x="2197617" y="5219699"/>
                  </a:lnTo>
                  <a:lnTo>
                    <a:pt x="2105829" y="5194299"/>
                  </a:lnTo>
                  <a:lnTo>
                    <a:pt x="2060359" y="5194299"/>
                  </a:lnTo>
                  <a:lnTo>
                    <a:pt x="1707748" y="5092699"/>
                  </a:lnTo>
                  <a:lnTo>
                    <a:pt x="1665177" y="5067299"/>
                  </a:lnTo>
                  <a:lnTo>
                    <a:pt x="1581118" y="5041899"/>
                  </a:lnTo>
                  <a:lnTo>
                    <a:pt x="1539646" y="5016499"/>
                  </a:lnTo>
                  <a:lnTo>
                    <a:pt x="1498555" y="5003799"/>
                  </a:lnTo>
                  <a:lnTo>
                    <a:pt x="1417547" y="4952999"/>
                  </a:lnTo>
                  <a:lnTo>
                    <a:pt x="1377644" y="4940299"/>
                  </a:lnTo>
                  <a:lnTo>
                    <a:pt x="1299079" y="4889499"/>
                  </a:lnTo>
                  <a:lnTo>
                    <a:pt x="1260431" y="4864099"/>
                  </a:lnTo>
                  <a:lnTo>
                    <a:pt x="1222216" y="4851399"/>
                  </a:lnTo>
                  <a:lnTo>
                    <a:pt x="1147115" y="4800599"/>
                  </a:lnTo>
                  <a:lnTo>
                    <a:pt x="1073835" y="4749799"/>
                  </a:lnTo>
                  <a:lnTo>
                    <a:pt x="1037897" y="4724399"/>
                  </a:lnTo>
                  <a:lnTo>
                    <a:pt x="1002436" y="4686299"/>
                  </a:lnTo>
                  <a:lnTo>
                    <a:pt x="967459" y="4660899"/>
                  </a:lnTo>
                  <a:lnTo>
                    <a:pt x="932976" y="4635499"/>
                  </a:lnTo>
                  <a:lnTo>
                    <a:pt x="898991" y="4610099"/>
                  </a:lnTo>
                  <a:lnTo>
                    <a:pt x="865514" y="4571999"/>
                  </a:lnTo>
                  <a:lnTo>
                    <a:pt x="832552" y="4546599"/>
                  </a:lnTo>
                  <a:lnTo>
                    <a:pt x="800111" y="4508499"/>
                  </a:lnTo>
                  <a:lnTo>
                    <a:pt x="768199" y="4483099"/>
                  </a:lnTo>
                  <a:lnTo>
                    <a:pt x="736825" y="4444999"/>
                  </a:lnTo>
                  <a:lnTo>
                    <a:pt x="705994" y="4419599"/>
                  </a:lnTo>
                  <a:lnTo>
                    <a:pt x="675715" y="4381499"/>
                  </a:lnTo>
                  <a:lnTo>
                    <a:pt x="645994" y="4356099"/>
                  </a:lnTo>
                  <a:lnTo>
                    <a:pt x="616840" y="4317999"/>
                  </a:lnTo>
                  <a:lnTo>
                    <a:pt x="588260" y="4279899"/>
                  </a:lnTo>
                  <a:lnTo>
                    <a:pt x="560261" y="4254499"/>
                  </a:lnTo>
                  <a:lnTo>
                    <a:pt x="532850" y="4216399"/>
                  </a:lnTo>
                  <a:lnTo>
                    <a:pt x="506035" y="4178299"/>
                  </a:lnTo>
                  <a:lnTo>
                    <a:pt x="479824" y="4140199"/>
                  </a:lnTo>
                  <a:lnTo>
                    <a:pt x="454223" y="4102099"/>
                  </a:lnTo>
                  <a:lnTo>
                    <a:pt x="429240" y="4063999"/>
                  </a:lnTo>
                  <a:lnTo>
                    <a:pt x="404883" y="4025899"/>
                  </a:lnTo>
                  <a:lnTo>
                    <a:pt x="381158" y="3987799"/>
                  </a:lnTo>
                  <a:lnTo>
                    <a:pt x="358074" y="3949699"/>
                  </a:lnTo>
                  <a:lnTo>
                    <a:pt x="335638" y="3911599"/>
                  </a:lnTo>
                  <a:lnTo>
                    <a:pt x="313856" y="3873499"/>
                  </a:lnTo>
                  <a:lnTo>
                    <a:pt x="292738" y="3835399"/>
                  </a:lnTo>
                  <a:lnTo>
                    <a:pt x="272289" y="3797299"/>
                  </a:lnTo>
                  <a:lnTo>
                    <a:pt x="252517" y="3759199"/>
                  </a:lnTo>
                  <a:lnTo>
                    <a:pt x="233430" y="3708399"/>
                  </a:lnTo>
                  <a:lnTo>
                    <a:pt x="215036" y="3670299"/>
                  </a:lnTo>
                  <a:lnTo>
                    <a:pt x="197340" y="3632199"/>
                  </a:lnTo>
                  <a:lnTo>
                    <a:pt x="180352" y="3581399"/>
                  </a:lnTo>
                  <a:lnTo>
                    <a:pt x="164078" y="3543299"/>
                  </a:lnTo>
                  <a:lnTo>
                    <a:pt x="148526" y="3505199"/>
                  </a:lnTo>
                  <a:lnTo>
                    <a:pt x="133702" y="3454399"/>
                  </a:lnTo>
                  <a:lnTo>
                    <a:pt x="119616" y="3416299"/>
                  </a:lnTo>
                  <a:lnTo>
                    <a:pt x="106273" y="3365499"/>
                  </a:lnTo>
                  <a:lnTo>
                    <a:pt x="93681" y="3327399"/>
                  </a:lnTo>
                  <a:lnTo>
                    <a:pt x="81849" y="3276599"/>
                  </a:lnTo>
                  <a:lnTo>
                    <a:pt x="70782" y="3238499"/>
                  </a:lnTo>
                  <a:lnTo>
                    <a:pt x="60489" y="3187699"/>
                  </a:lnTo>
                  <a:lnTo>
                    <a:pt x="50977" y="3149599"/>
                  </a:lnTo>
                  <a:lnTo>
                    <a:pt x="42253" y="3098799"/>
                  </a:lnTo>
                  <a:lnTo>
                    <a:pt x="34325" y="3047999"/>
                  </a:lnTo>
                  <a:lnTo>
                    <a:pt x="27199" y="3009899"/>
                  </a:lnTo>
                  <a:lnTo>
                    <a:pt x="20885" y="2959099"/>
                  </a:lnTo>
                  <a:lnTo>
                    <a:pt x="15388" y="2908299"/>
                  </a:lnTo>
                  <a:lnTo>
                    <a:pt x="10717" y="2870199"/>
                  </a:lnTo>
                  <a:lnTo>
                    <a:pt x="6879" y="2819399"/>
                  </a:lnTo>
                  <a:lnTo>
                    <a:pt x="3880" y="2768599"/>
                  </a:lnTo>
                  <a:lnTo>
                    <a:pt x="1729" y="2730499"/>
                  </a:lnTo>
                  <a:lnTo>
                    <a:pt x="433" y="2679699"/>
                  </a:lnTo>
                  <a:lnTo>
                    <a:pt x="0" y="2628899"/>
                  </a:lnTo>
                  <a:lnTo>
                    <a:pt x="433" y="2578099"/>
                  </a:lnTo>
                  <a:lnTo>
                    <a:pt x="1729" y="2527299"/>
                  </a:lnTo>
                  <a:lnTo>
                    <a:pt x="3880" y="2489199"/>
                  </a:lnTo>
                  <a:lnTo>
                    <a:pt x="6879" y="2438399"/>
                  </a:lnTo>
                  <a:lnTo>
                    <a:pt x="10717" y="2387599"/>
                  </a:lnTo>
                  <a:lnTo>
                    <a:pt x="15388" y="2336799"/>
                  </a:lnTo>
                  <a:lnTo>
                    <a:pt x="20885" y="2298699"/>
                  </a:lnTo>
                  <a:lnTo>
                    <a:pt x="27199" y="2247899"/>
                  </a:lnTo>
                  <a:lnTo>
                    <a:pt x="34325" y="2197099"/>
                  </a:lnTo>
                  <a:lnTo>
                    <a:pt x="42253" y="2158999"/>
                  </a:lnTo>
                  <a:lnTo>
                    <a:pt x="50977" y="2108199"/>
                  </a:lnTo>
                  <a:lnTo>
                    <a:pt x="60489" y="2070099"/>
                  </a:lnTo>
                  <a:lnTo>
                    <a:pt x="70782" y="2019299"/>
                  </a:lnTo>
                  <a:lnTo>
                    <a:pt x="81849" y="1981199"/>
                  </a:lnTo>
                  <a:lnTo>
                    <a:pt x="93681" y="1930399"/>
                  </a:lnTo>
                  <a:lnTo>
                    <a:pt x="106273" y="1892299"/>
                  </a:lnTo>
                  <a:lnTo>
                    <a:pt x="119616" y="1841499"/>
                  </a:lnTo>
                  <a:lnTo>
                    <a:pt x="133702" y="1803399"/>
                  </a:lnTo>
                  <a:lnTo>
                    <a:pt x="148526" y="1752599"/>
                  </a:lnTo>
                  <a:lnTo>
                    <a:pt x="164078" y="1714499"/>
                  </a:lnTo>
                  <a:lnTo>
                    <a:pt x="180352" y="1676399"/>
                  </a:lnTo>
                  <a:lnTo>
                    <a:pt x="197340" y="1625599"/>
                  </a:lnTo>
                  <a:lnTo>
                    <a:pt x="215036" y="1587499"/>
                  </a:lnTo>
                  <a:lnTo>
                    <a:pt x="233430" y="1549399"/>
                  </a:lnTo>
                  <a:lnTo>
                    <a:pt x="252517" y="1498599"/>
                  </a:lnTo>
                  <a:lnTo>
                    <a:pt x="272289" y="1460499"/>
                  </a:lnTo>
                  <a:lnTo>
                    <a:pt x="292738" y="1422399"/>
                  </a:lnTo>
                  <a:lnTo>
                    <a:pt x="313856" y="1384299"/>
                  </a:lnTo>
                  <a:lnTo>
                    <a:pt x="335638" y="1346199"/>
                  </a:lnTo>
                  <a:lnTo>
                    <a:pt x="358074" y="1308099"/>
                  </a:lnTo>
                  <a:lnTo>
                    <a:pt x="381158" y="1269999"/>
                  </a:lnTo>
                  <a:lnTo>
                    <a:pt x="404883" y="1231899"/>
                  </a:lnTo>
                  <a:lnTo>
                    <a:pt x="429240" y="1193799"/>
                  </a:lnTo>
                  <a:lnTo>
                    <a:pt x="454223" y="1155699"/>
                  </a:lnTo>
                  <a:lnTo>
                    <a:pt x="479824" y="1117599"/>
                  </a:lnTo>
                  <a:lnTo>
                    <a:pt x="506035" y="1079499"/>
                  </a:lnTo>
                  <a:lnTo>
                    <a:pt x="532850" y="1041399"/>
                  </a:lnTo>
                  <a:lnTo>
                    <a:pt x="560261" y="1003299"/>
                  </a:lnTo>
                  <a:lnTo>
                    <a:pt x="588260" y="977899"/>
                  </a:lnTo>
                  <a:lnTo>
                    <a:pt x="616840" y="939799"/>
                  </a:lnTo>
                  <a:lnTo>
                    <a:pt x="645994" y="901699"/>
                  </a:lnTo>
                  <a:lnTo>
                    <a:pt x="675715" y="876299"/>
                  </a:lnTo>
                  <a:lnTo>
                    <a:pt x="705994" y="838199"/>
                  </a:lnTo>
                  <a:lnTo>
                    <a:pt x="736825" y="800099"/>
                  </a:lnTo>
                  <a:lnTo>
                    <a:pt x="768199" y="774699"/>
                  </a:lnTo>
                  <a:lnTo>
                    <a:pt x="800111" y="736599"/>
                  </a:lnTo>
                  <a:lnTo>
                    <a:pt x="832552" y="711199"/>
                  </a:lnTo>
                  <a:lnTo>
                    <a:pt x="865514" y="685799"/>
                  </a:lnTo>
                  <a:lnTo>
                    <a:pt x="898991" y="647699"/>
                  </a:lnTo>
                  <a:lnTo>
                    <a:pt x="932976" y="622299"/>
                  </a:lnTo>
                  <a:lnTo>
                    <a:pt x="967459" y="596899"/>
                  </a:lnTo>
                  <a:lnTo>
                    <a:pt x="1002436" y="571499"/>
                  </a:lnTo>
                  <a:lnTo>
                    <a:pt x="1037897" y="533399"/>
                  </a:lnTo>
                  <a:lnTo>
                    <a:pt x="1110244" y="482599"/>
                  </a:lnTo>
                  <a:lnTo>
                    <a:pt x="1184441" y="431799"/>
                  </a:lnTo>
                  <a:lnTo>
                    <a:pt x="1260431" y="380999"/>
                  </a:lnTo>
                  <a:lnTo>
                    <a:pt x="1299079" y="368299"/>
                  </a:lnTo>
                  <a:lnTo>
                    <a:pt x="1377644" y="317499"/>
                  </a:lnTo>
                  <a:lnTo>
                    <a:pt x="1417547" y="292099"/>
                  </a:lnTo>
                  <a:lnTo>
                    <a:pt x="1457853" y="279399"/>
                  </a:lnTo>
                  <a:lnTo>
                    <a:pt x="1498555" y="253999"/>
                  </a:lnTo>
                  <a:lnTo>
                    <a:pt x="1539646" y="241299"/>
                  </a:lnTo>
                  <a:lnTo>
                    <a:pt x="1581118" y="215899"/>
                  </a:lnTo>
                  <a:lnTo>
                    <a:pt x="1665177" y="190499"/>
                  </a:lnTo>
                  <a:lnTo>
                    <a:pt x="1707748" y="165099"/>
                  </a:lnTo>
                  <a:lnTo>
                    <a:pt x="2105829" y="50799"/>
                  </a:lnTo>
                  <a:lnTo>
                    <a:pt x="3140540" y="50799"/>
                  </a:lnTo>
                  <a:lnTo>
                    <a:pt x="3538620" y="165099"/>
                  </a:lnTo>
                  <a:lnTo>
                    <a:pt x="3581192" y="190499"/>
                  </a:lnTo>
                  <a:lnTo>
                    <a:pt x="3665251" y="215899"/>
                  </a:lnTo>
                  <a:lnTo>
                    <a:pt x="3706723" y="241299"/>
                  </a:lnTo>
                  <a:lnTo>
                    <a:pt x="3747814" y="253999"/>
                  </a:lnTo>
                  <a:lnTo>
                    <a:pt x="3788516" y="279399"/>
                  </a:lnTo>
                  <a:lnTo>
                    <a:pt x="3828822" y="292099"/>
                  </a:lnTo>
                  <a:lnTo>
                    <a:pt x="3868725" y="317499"/>
                  </a:lnTo>
                  <a:lnTo>
                    <a:pt x="3947290" y="368299"/>
                  </a:lnTo>
                  <a:lnTo>
                    <a:pt x="3985938" y="380999"/>
                  </a:lnTo>
                  <a:lnTo>
                    <a:pt x="4061928" y="431799"/>
                  </a:lnTo>
                  <a:lnTo>
                    <a:pt x="4136125" y="482599"/>
                  </a:lnTo>
                  <a:lnTo>
                    <a:pt x="4208472" y="533399"/>
                  </a:lnTo>
                  <a:lnTo>
                    <a:pt x="4243933" y="571499"/>
                  </a:lnTo>
                  <a:lnTo>
                    <a:pt x="4278910" y="596899"/>
                  </a:lnTo>
                  <a:lnTo>
                    <a:pt x="4313393" y="622299"/>
                  </a:lnTo>
                  <a:lnTo>
                    <a:pt x="4347378" y="647699"/>
                  </a:lnTo>
                  <a:lnTo>
                    <a:pt x="4380855" y="685799"/>
                  </a:lnTo>
                  <a:lnTo>
                    <a:pt x="4413817" y="711199"/>
                  </a:lnTo>
                  <a:lnTo>
                    <a:pt x="4446258" y="736599"/>
                  </a:lnTo>
                  <a:lnTo>
                    <a:pt x="4478170" y="774699"/>
                  </a:lnTo>
                  <a:lnTo>
                    <a:pt x="4509544" y="800099"/>
                  </a:lnTo>
                  <a:lnTo>
                    <a:pt x="4540375" y="838199"/>
                  </a:lnTo>
                  <a:lnTo>
                    <a:pt x="4570654" y="876299"/>
                  </a:lnTo>
                  <a:lnTo>
                    <a:pt x="4600375" y="901699"/>
                  </a:lnTo>
                  <a:lnTo>
                    <a:pt x="4629529" y="939799"/>
                  </a:lnTo>
                  <a:lnTo>
                    <a:pt x="4658109" y="977899"/>
                  </a:lnTo>
                  <a:lnTo>
                    <a:pt x="4686108" y="1003299"/>
                  </a:lnTo>
                  <a:lnTo>
                    <a:pt x="4713519" y="1041399"/>
                  </a:lnTo>
                  <a:lnTo>
                    <a:pt x="4740334" y="1079499"/>
                  </a:lnTo>
                  <a:lnTo>
                    <a:pt x="4766545" y="1117599"/>
                  </a:lnTo>
                  <a:lnTo>
                    <a:pt x="4792146" y="1155699"/>
                  </a:lnTo>
                  <a:lnTo>
                    <a:pt x="4817129" y="1193799"/>
                  </a:lnTo>
                  <a:lnTo>
                    <a:pt x="4841486" y="1231899"/>
                  </a:lnTo>
                  <a:lnTo>
                    <a:pt x="4865211" y="1269999"/>
                  </a:lnTo>
                  <a:lnTo>
                    <a:pt x="4888295" y="1308099"/>
                  </a:lnTo>
                  <a:lnTo>
                    <a:pt x="4910731" y="1346199"/>
                  </a:lnTo>
                  <a:lnTo>
                    <a:pt x="4932512" y="1384299"/>
                  </a:lnTo>
                  <a:lnTo>
                    <a:pt x="4953631" y="1422399"/>
                  </a:lnTo>
                  <a:lnTo>
                    <a:pt x="4974080" y="1460499"/>
                  </a:lnTo>
                  <a:lnTo>
                    <a:pt x="4993852" y="1498599"/>
                  </a:lnTo>
                  <a:lnTo>
                    <a:pt x="5012939" y="1549399"/>
                  </a:lnTo>
                  <a:lnTo>
                    <a:pt x="5031333" y="1587499"/>
                  </a:lnTo>
                  <a:lnTo>
                    <a:pt x="5049029" y="1625599"/>
                  </a:lnTo>
                  <a:lnTo>
                    <a:pt x="5066017" y="1676399"/>
                  </a:lnTo>
                  <a:lnTo>
                    <a:pt x="5082291" y="1714499"/>
                  </a:lnTo>
                  <a:lnTo>
                    <a:pt x="5097843" y="1752599"/>
                  </a:lnTo>
                  <a:lnTo>
                    <a:pt x="5112667" y="1803399"/>
                  </a:lnTo>
                  <a:lnTo>
                    <a:pt x="5126753" y="1841499"/>
                  </a:lnTo>
                  <a:lnTo>
                    <a:pt x="5140096" y="1892299"/>
                  </a:lnTo>
                  <a:lnTo>
                    <a:pt x="5152688" y="1930399"/>
                  </a:lnTo>
                  <a:lnTo>
                    <a:pt x="5164520" y="1981199"/>
                  </a:lnTo>
                  <a:lnTo>
                    <a:pt x="5175587" y="2019299"/>
                  </a:lnTo>
                  <a:lnTo>
                    <a:pt x="5185880" y="2070099"/>
                  </a:lnTo>
                  <a:lnTo>
                    <a:pt x="5195392" y="2108199"/>
                  </a:lnTo>
                  <a:lnTo>
                    <a:pt x="5204116" y="2158999"/>
                  </a:lnTo>
                  <a:lnTo>
                    <a:pt x="5212044" y="2197099"/>
                  </a:lnTo>
                  <a:lnTo>
                    <a:pt x="5219169" y="2247899"/>
                  </a:lnTo>
                  <a:lnTo>
                    <a:pt x="5225484" y="2298699"/>
                  </a:lnTo>
                  <a:lnTo>
                    <a:pt x="5230981" y="2336799"/>
                  </a:lnTo>
                  <a:lnTo>
                    <a:pt x="5235652" y="2387599"/>
                  </a:lnTo>
                  <a:lnTo>
                    <a:pt x="5239490" y="2438399"/>
                  </a:lnTo>
                  <a:lnTo>
                    <a:pt x="5242489" y="2489199"/>
                  </a:lnTo>
                  <a:lnTo>
                    <a:pt x="5244640" y="2527299"/>
                  </a:lnTo>
                  <a:lnTo>
                    <a:pt x="5245936" y="2578099"/>
                  </a:lnTo>
                  <a:lnTo>
                    <a:pt x="5246369" y="2628899"/>
                  </a:lnTo>
                  <a:lnTo>
                    <a:pt x="5246369" y="5245100"/>
                  </a:lnTo>
                  <a:close/>
                </a:path>
              </a:pathLst>
            </a:custGeom>
            <a:solidFill>
              <a:srgbClr val="004a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85" name="object 6" descr=""/>
            <p:cNvPicPr/>
            <p:nvPr/>
          </p:nvPicPr>
          <p:blipFill>
            <a:blip r:embed="rId2"/>
            <a:stretch/>
          </p:blipFill>
          <p:spPr>
            <a:xfrm>
              <a:off x="7739280" y="669960"/>
              <a:ext cx="4642560" cy="4635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6" name="object 7"/>
            <p:cNvSpPr/>
            <p:nvPr/>
          </p:nvSpPr>
          <p:spPr>
            <a:xfrm>
              <a:off x="12662640" y="4305600"/>
              <a:ext cx="5360400" cy="5358960"/>
            </a:xfrm>
            <a:custGeom>
              <a:avLst/>
              <a:gdLst>
                <a:gd name="textAreaLeft" fmla="*/ 0 w 5360400"/>
                <a:gd name="textAreaRight" fmla="*/ 5360760 w 5360400"/>
                <a:gd name="textAreaTop" fmla="*/ 0 h 5358960"/>
                <a:gd name="textAreaBottom" fmla="*/ 5359320 h 5358960"/>
              </a:gdLst>
              <a:ahLst/>
              <a:cxnLst/>
              <a:rect l="textAreaLeft" t="textAreaTop" r="textAreaRight" b="textAreaBottom"/>
              <a:pathLst>
                <a:path w="5360669" h="5359400">
                  <a:moveTo>
                    <a:pt x="3197808" y="5321300"/>
                  </a:moveTo>
                  <a:lnTo>
                    <a:pt x="2162861" y="5321300"/>
                  </a:lnTo>
                  <a:lnTo>
                    <a:pt x="1763980" y="5207000"/>
                  </a:lnTo>
                  <a:lnTo>
                    <a:pt x="1721269" y="5194300"/>
                  </a:lnTo>
                  <a:lnTo>
                    <a:pt x="1678905" y="5168900"/>
                  </a:lnTo>
                  <a:lnTo>
                    <a:pt x="1636897" y="5156200"/>
                  </a:lnTo>
                  <a:lnTo>
                    <a:pt x="1595251" y="5130800"/>
                  </a:lnTo>
                  <a:lnTo>
                    <a:pt x="1553973" y="5118100"/>
                  </a:lnTo>
                  <a:lnTo>
                    <a:pt x="1513072" y="5092700"/>
                  </a:lnTo>
                  <a:lnTo>
                    <a:pt x="1472554" y="5080000"/>
                  </a:lnTo>
                  <a:lnTo>
                    <a:pt x="1432426" y="5054600"/>
                  </a:lnTo>
                  <a:lnTo>
                    <a:pt x="1392696" y="5041900"/>
                  </a:lnTo>
                  <a:lnTo>
                    <a:pt x="1314456" y="4991100"/>
                  </a:lnTo>
                  <a:lnTo>
                    <a:pt x="1237890" y="4940300"/>
                  </a:lnTo>
                  <a:lnTo>
                    <a:pt x="1163055" y="4889500"/>
                  </a:lnTo>
                  <a:lnTo>
                    <a:pt x="1090008" y="4838700"/>
                  </a:lnTo>
                  <a:lnTo>
                    <a:pt x="1018805" y="4787900"/>
                  </a:lnTo>
                  <a:lnTo>
                    <a:pt x="983912" y="4762500"/>
                  </a:lnTo>
                  <a:lnTo>
                    <a:pt x="949503" y="4737100"/>
                  </a:lnTo>
                  <a:lnTo>
                    <a:pt x="915582" y="4699000"/>
                  </a:lnTo>
                  <a:lnTo>
                    <a:pt x="882158" y="4673600"/>
                  </a:lnTo>
                  <a:lnTo>
                    <a:pt x="849238" y="4648200"/>
                  </a:lnTo>
                  <a:lnTo>
                    <a:pt x="816828" y="4610100"/>
                  </a:lnTo>
                  <a:lnTo>
                    <a:pt x="784936" y="4584700"/>
                  </a:lnTo>
                  <a:lnTo>
                    <a:pt x="753568" y="4546600"/>
                  </a:lnTo>
                  <a:lnTo>
                    <a:pt x="722733" y="4521200"/>
                  </a:lnTo>
                  <a:lnTo>
                    <a:pt x="692437" y="4483100"/>
                  </a:lnTo>
                  <a:lnTo>
                    <a:pt x="662686" y="4445000"/>
                  </a:lnTo>
                  <a:lnTo>
                    <a:pt x="633489" y="4419600"/>
                  </a:lnTo>
                  <a:lnTo>
                    <a:pt x="604852" y="4381500"/>
                  </a:lnTo>
                  <a:lnTo>
                    <a:pt x="576782" y="4343400"/>
                  </a:lnTo>
                  <a:lnTo>
                    <a:pt x="549286" y="4305300"/>
                  </a:lnTo>
                  <a:lnTo>
                    <a:pt x="522372" y="4279900"/>
                  </a:lnTo>
                  <a:lnTo>
                    <a:pt x="496047" y="4241800"/>
                  </a:lnTo>
                  <a:lnTo>
                    <a:pt x="470317" y="4203700"/>
                  </a:lnTo>
                  <a:lnTo>
                    <a:pt x="445189" y="4165600"/>
                  </a:lnTo>
                  <a:lnTo>
                    <a:pt x="420672" y="4127500"/>
                  </a:lnTo>
                  <a:lnTo>
                    <a:pt x="396771" y="4089400"/>
                  </a:lnTo>
                  <a:lnTo>
                    <a:pt x="373494" y="4051300"/>
                  </a:lnTo>
                  <a:lnTo>
                    <a:pt x="350849" y="4013200"/>
                  </a:lnTo>
                  <a:lnTo>
                    <a:pt x="328841" y="3975100"/>
                  </a:lnTo>
                  <a:lnTo>
                    <a:pt x="307478" y="3937000"/>
                  </a:lnTo>
                  <a:lnTo>
                    <a:pt x="286768" y="3898900"/>
                  </a:lnTo>
                  <a:lnTo>
                    <a:pt x="266717" y="3848100"/>
                  </a:lnTo>
                  <a:lnTo>
                    <a:pt x="247332" y="3810000"/>
                  </a:lnTo>
                  <a:lnTo>
                    <a:pt x="228621" y="3771900"/>
                  </a:lnTo>
                  <a:lnTo>
                    <a:pt x="210590" y="3733800"/>
                  </a:lnTo>
                  <a:lnTo>
                    <a:pt x="193247" y="3683000"/>
                  </a:lnTo>
                  <a:lnTo>
                    <a:pt x="176599" y="3644900"/>
                  </a:lnTo>
                  <a:lnTo>
                    <a:pt x="160652" y="3606800"/>
                  </a:lnTo>
                  <a:lnTo>
                    <a:pt x="145415" y="3556000"/>
                  </a:lnTo>
                  <a:lnTo>
                    <a:pt x="130893" y="3517900"/>
                  </a:lnTo>
                  <a:lnTo>
                    <a:pt x="117094" y="3467100"/>
                  </a:lnTo>
                  <a:lnTo>
                    <a:pt x="104026" y="3429000"/>
                  </a:lnTo>
                  <a:lnTo>
                    <a:pt x="91694" y="3378200"/>
                  </a:lnTo>
                  <a:lnTo>
                    <a:pt x="80107" y="3340100"/>
                  </a:lnTo>
                  <a:lnTo>
                    <a:pt x="69271" y="3289300"/>
                  </a:lnTo>
                  <a:lnTo>
                    <a:pt x="59194" y="3251200"/>
                  </a:lnTo>
                  <a:lnTo>
                    <a:pt x="49882" y="3200400"/>
                  </a:lnTo>
                  <a:lnTo>
                    <a:pt x="41343" y="3162300"/>
                  </a:lnTo>
                  <a:lnTo>
                    <a:pt x="33583" y="3111500"/>
                  </a:lnTo>
                  <a:lnTo>
                    <a:pt x="26610" y="3060700"/>
                  </a:lnTo>
                  <a:lnTo>
                    <a:pt x="20431" y="3022600"/>
                  </a:lnTo>
                  <a:lnTo>
                    <a:pt x="15053" y="2971800"/>
                  </a:lnTo>
                  <a:lnTo>
                    <a:pt x="10483" y="2921000"/>
                  </a:lnTo>
                  <a:lnTo>
                    <a:pt x="6728" y="2882900"/>
                  </a:lnTo>
                  <a:lnTo>
                    <a:pt x="3795" y="2832100"/>
                  </a:lnTo>
                  <a:lnTo>
                    <a:pt x="1691" y="2781300"/>
                  </a:lnTo>
                  <a:lnTo>
                    <a:pt x="424" y="2730500"/>
                  </a:lnTo>
                  <a:lnTo>
                    <a:pt x="0" y="2679700"/>
                  </a:lnTo>
                  <a:lnTo>
                    <a:pt x="0" y="0"/>
                  </a:lnTo>
                  <a:lnTo>
                    <a:pt x="2728515" y="0"/>
                  </a:lnTo>
                  <a:lnTo>
                    <a:pt x="2776489" y="12700"/>
                  </a:lnTo>
                  <a:lnTo>
                    <a:pt x="2919103" y="12700"/>
                  </a:lnTo>
                  <a:lnTo>
                    <a:pt x="2966181" y="25400"/>
                  </a:lnTo>
                  <a:lnTo>
                    <a:pt x="3059606" y="25400"/>
                  </a:lnTo>
                  <a:lnTo>
                    <a:pt x="3152008" y="50800"/>
                  </a:lnTo>
                  <a:lnTo>
                    <a:pt x="3197808" y="50800"/>
                  </a:lnTo>
                  <a:lnTo>
                    <a:pt x="3639400" y="177800"/>
                  </a:lnTo>
                  <a:lnTo>
                    <a:pt x="3681764" y="203200"/>
                  </a:lnTo>
                  <a:lnTo>
                    <a:pt x="3765418" y="228600"/>
                  </a:lnTo>
                  <a:lnTo>
                    <a:pt x="3806696" y="254000"/>
                  </a:lnTo>
                  <a:lnTo>
                    <a:pt x="3847597" y="266700"/>
                  </a:lnTo>
                  <a:lnTo>
                    <a:pt x="3928243" y="317500"/>
                  </a:lnTo>
                  <a:lnTo>
                    <a:pt x="3967973" y="330200"/>
                  </a:lnTo>
                  <a:lnTo>
                    <a:pt x="4046213" y="381000"/>
                  </a:lnTo>
                  <a:lnTo>
                    <a:pt x="4122779" y="431800"/>
                  </a:lnTo>
                  <a:lnTo>
                    <a:pt x="4160417" y="444500"/>
                  </a:lnTo>
                  <a:lnTo>
                    <a:pt x="4234365" y="495300"/>
                  </a:lnTo>
                  <a:lnTo>
                    <a:pt x="4270661" y="533400"/>
                  </a:lnTo>
                  <a:lnTo>
                    <a:pt x="4306497" y="558800"/>
                  </a:lnTo>
                  <a:lnTo>
                    <a:pt x="4376757" y="609600"/>
                  </a:lnTo>
                  <a:lnTo>
                    <a:pt x="4411166" y="635000"/>
                  </a:lnTo>
                  <a:lnTo>
                    <a:pt x="4445087" y="673100"/>
                  </a:lnTo>
                  <a:lnTo>
                    <a:pt x="4478511" y="698500"/>
                  </a:lnTo>
                  <a:lnTo>
                    <a:pt x="4511431" y="723900"/>
                  </a:lnTo>
                  <a:lnTo>
                    <a:pt x="4543841" y="762000"/>
                  </a:lnTo>
                  <a:lnTo>
                    <a:pt x="4575733" y="787400"/>
                  </a:lnTo>
                  <a:lnTo>
                    <a:pt x="4607101" y="825500"/>
                  </a:lnTo>
                  <a:lnTo>
                    <a:pt x="4637936" y="850900"/>
                  </a:lnTo>
                  <a:lnTo>
                    <a:pt x="4668232" y="889000"/>
                  </a:lnTo>
                  <a:lnTo>
                    <a:pt x="4697983" y="914400"/>
                  </a:lnTo>
                  <a:lnTo>
                    <a:pt x="4727180" y="952500"/>
                  </a:lnTo>
                  <a:lnTo>
                    <a:pt x="4755817" y="990600"/>
                  </a:lnTo>
                  <a:lnTo>
                    <a:pt x="4783887" y="1028700"/>
                  </a:lnTo>
                  <a:lnTo>
                    <a:pt x="4811383" y="1054100"/>
                  </a:lnTo>
                  <a:lnTo>
                    <a:pt x="4838297" y="1092200"/>
                  </a:lnTo>
                  <a:lnTo>
                    <a:pt x="4864622" y="1130300"/>
                  </a:lnTo>
                  <a:lnTo>
                    <a:pt x="4890352" y="1168400"/>
                  </a:lnTo>
                  <a:lnTo>
                    <a:pt x="4915480" y="1206500"/>
                  </a:lnTo>
                  <a:lnTo>
                    <a:pt x="4939997" y="1244600"/>
                  </a:lnTo>
                  <a:lnTo>
                    <a:pt x="4963898" y="1282700"/>
                  </a:lnTo>
                  <a:lnTo>
                    <a:pt x="4987175" y="1320800"/>
                  </a:lnTo>
                  <a:lnTo>
                    <a:pt x="5009821" y="1358900"/>
                  </a:lnTo>
                  <a:lnTo>
                    <a:pt x="5031828" y="1397000"/>
                  </a:lnTo>
                  <a:lnTo>
                    <a:pt x="5053191" y="1435100"/>
                  </a:lnTo>
                  <a:lnTo>
                    <a:pt x="5073901" y="1473200"/>
                  </a:lnTo>
                  <a:lnTo>
                    <a:pt x="5093952" y="1524000"/>
                  </a:lnTo>
                  <a:lnTo>
                    <a:pt x="5113337" y="1562100"/>
                  </a:lnTo>
                  <a:lnTo>
                    <a:pt x="5132048" y="1600200"/>
                  </a:lnTo>
                  <a:lnTo>
                    <a:pt x="5150079" y="1638300"/>
                  </a:lnTo>
                  <a:lnTo>
                    <a:pt x="5167422" y="1689100"/>
                  </a:lnTo>
                  <a:lnTo>
                    <a:pt x="5184070" y="1727200"/>
                  </a:lnTo>
                  <a:lnTo>
                    <a:pt x="5200017" y="1765300"/>
                  </a:lnTo>
                  <a:lnTo>
                    <a:pt x="5215254" y="1816100"/>
                  </a:lnTo>
                  <a:lnTo>
                    <a:pt x="5229776" y="1854200"/>
                  </a:lnTo>
                  <a:lnTo>
                    <a:pt x="5243575" y="1905000"/>
                  </a:lnTo>
                  <a:lnTo>
                    <a:pt x="5256644" y="1943100"/>
                  </a:lnTo>
                  <a:lnTo>
                    <a:pt x="5268975" y="1993900"/>
                  </a:lnTo>
                  <a:lnTo>
                    <a:pt x="5280562" y="2032000"/>
                  </a:lnTo>
                  <a:lnTo>
                    <a:pt x="5291398" y="2082800"/>
                  </a:lnTo>
                  <a:lnTo>
                    <a:pt x="5301475" y="2120900"/>
                  </a:lnTo>
                  <a:lnTo>
                    <a:pt x="5310787" y="2171700"/>
                  </a:lnTo>
                  <a:lnTo>
                    <a:pt x="5319326" y="2209800"/>
                  </a:lnTo>
                  <a:lnTo>
                    <a:pt x="5327086" y="2260600"/>
                  </a:lnTo>
                  <a:lnTo>
                    <a:pt x="5334059" y="2311400"/>
                  </a:lnTo>
                  <a:lnTo>
                    <a:pt x="5340238" y="2349500"/>
                  </a:lnTo>
                  <a:lnTo>
                    <a:pt x="5345616" y="2400300"/>
                  </a:lnTo>
                  <a:lnTo>
                    <a:pt x="5350186" y="2451100"/>
                  </a:lnTo>
                  <a:lnTo>
                    <a:pt x="5353941" y="2489200"/>
                  </a:lnTo>
                  <a:lnTo>
                    <a:pt x="5356874" y="2540000"/>
                  </a:lnTo>
                  <a:lnTo>
                    <a:pt x="5358978" y="2590800"/>
                  </a:lnTo>
                  <a:lnTo>
                    <a:pt x="5360245" y="2641600"/>
                  </a:lnTo>
                  <a:lnTo>
                    <a:pt x="5360670" y="2679700"/>
                  </a:lnTo>
                  <a:lnTo>
                    <a:pt x="5360245" y="2730500"/>
                  </a:lnTo>
                  <a:lnTo>
                    <a:pt x="5358978" y="2781300"/>
                  </a:lnTo>
                  <a:lnTo>
                    <a:pt x="5356874" y="2832100"/>
                  </a:lnTo>
                  <a:lnTo>
                    <a:pt x="5353941" y="2882900"/>
                  </a:lnTo>
                  <a:lnTo>
                    <a:pt x="5350186" y="2921000"/>
                  </a:lnTo>
                  <a:lnTo>
                    <a:pt x="5345616" y="2971800"/>
                  </a:lnTo>
                  <a:lnTo>
                    <a:pt x="5340238" y="3022600"/>
                  </a:lnTo>
                  <a:lnTo>
                    <a:pt x="5334059" y="3060700"/>
                  </a:lnTo>
                  <a:lnTo>
                    <a:pt x="5327086" y="3111500"/>
                  </a:lnTo>
                  <a:lnTo>
                    <a:pt x="5319326" y="3162300"/>
                  </a:lnTo>
                  <a:lnTo>
                    <a:pt x="5310787" y="3200400"/>
                  </a:lnTo>
                  <a:lnTo>
                    <a:pt x="5301475" y="3251200"/>
                  </a:lnTo>
                  <a:lnTo>
                    <a:pt x="5291398" y="3289300"/>
                  </a:lnTo>
                  <a:lnTo>
                    <a:pt x="5280562" y="3340100"/>
                  </a:lnTo>
                  <a:lnTo>
                    <a:pt x="5268975" y="3378200"/>
                  </a:lnTo>
                  <a:lnTo>
                    <a:pt x="5256644" y="3429000"/>
                  </a:lnTo>
                  <a:lnTo>
                    <a:pt x="5243575" y="3467100"/>
                  </a:lnTo>
                  <a:lnTo>
                    <a:pt x="5229776" y="3517900"/>
                  </a:lnTo>
                  <a:lnTo>
                    <a:pt x="5215254" y="3556000"/>
                  </a:lnTo>
                  <a:lnTo>
                    <a:pt x="5200017" y="3606800"/>
                  </a:lnTo>
                  <a:lnTo>
                    <a:pt x="5184070" y="3644900"/>
                  </a:lnTo>
                  <a:lnTo>
                    <a:pt x="5167422" y="3683000"/>
                  </a:lnTo>
                  <a:lnTo>
                    <a:pt x="5150079" y="3733800"/>
                  </a:lnTo>
                  <a:lnTo>
                    <a:pt x="5132048" y="3771900"/>
                  </a:lnTo>
                  <a:lnTo>
                    <a:pt x="5113337" y="3810000"/>
                  </a:lnTo>
                  <a:lnTo>
                    <a:pt x="5093952" y="3848100"/>
                  </a:lnTo>
                  <a:lnTo>
                    <a:pt x="5073901" y="3898900"/>
                  </a:lnTo>
                  <a:lnTo>
                    <a:pt x="5053191" y="3937000"/>
                  </a:lnTo>
                  <a:lnTo>
                    <a:pt x="5031828" y="3975100"/>
                  </a:lnTo>
                  <a:lnTo>
                    <a:pt x="5009821" y="4013200"/>
                  </a:lnTo>
                  <a:lnTo>
                    <a:pt x="4987175" y="4051300"/>
                  </a:lnTo>
                  <a:lnTo>
                    <a:pt x="4963898" y="4089400"/>
                  </a:lnTo>
                  <a:lnTo>
                    <a:pt x="4939997" y="4127500"/>
                  </a:lnTo>
                  <a:lnTo>
                    <a:pt x="4915480" y="4165600"/>
                  </a:lnTo>
                  <a:lnTo>
                    <a:pt x="4890352" y="4203700"/>
                  </a:lnTo>
                  <a:lnTo>
                    <a:pt x="4864622" y="4241800"/>
                  </a:lnTo>
                  <a:lnTo>
                    <a:pt x="4838297" y="4279900"/>
                  </a:lnTo>
                  <a:lnTo>
                    <a:pt x="4811383" y="4305300"/>
                  </a:lnTo>
                  <a:lnTo>
                    <a:pt x="4783887" y="4343400"/>
                  </a:lnTo>
                  <a:lnTo>
                    <a:pt x="4755817" y="4381500"/>
                  </a:lnTo>
                  <a:lnTo>
                    <a:pt x="4727180" y="4419600"/>
                  </a:lnTo>
                  <a:lnTo>
                    <a:pt x="4697983" y="4445000"/>
                  </a:lnTo>
                  <a:lnTo>
                    <a:pt x="4668232" y="4483100"/>
                  </a:lnTo>
                  <a:lnTo>
                    <a:pt x="4637936" y="4521200"/>
                  </a:lnTo>
                  <a:lnTo>
                    <a:pt x="4607101" y="4546600"/>
                  </a:lnTo>
                  <a:lnTo>
                    <a:pt x="4575733" y="4584700"/>
                  </a:lnTo>
                  <a:lnTo>
                    <a:pt x="4543841" y="4610100"/>
                  </a:lnTo>
                  <a:lnTo>
                    <a:pt x="4511431" y="4648200"/>
                  </a:lnTo>
                  <a:lnTo>
                    <a:pt x="4478511" y="4673600"/>
                  </a:lnTo>
                  <a:lnTo>
                    <a:pt x="4445087" y="4699000"/>
                  </a:lnTo>
                  <a:lnTo>
                    <a:pt x="4411166" y="4737100"/>
                  </a:lnTo>
                  <a:lnTo>
                    <a:pt x="4376757" y="4762500"/>
                  </a:lnTo>
                  <a:lnTo>
                    <a:pt x="4341864" y="4787900"/>
                  </a:lnTo>
                  <a:lnTo>
                    <a:pt x="4270661" y="4838700"/>
                  </a:lnTo>
                  <a:lnTo>
                    <a:pt x="4197614" y="4889500"/>
                  </a:lnTo>
                  <a:lnTo>
                    <a:pt x="4122779" y="4940300"/>
                  </a:lnTo>
                  <a:lnTo>
                    <a:pt x="4046213" y="4991100"/>
                  </a:lnTo>
                  <a:lnTo>
                    <a:pt x="3967973" y="5041900"/>
                  </a:lnTo>
                  <a:lnTo>
                    <a:pt x="3928243" y="5054600"/>
                  </a:lnTo>
                  <a:lnTo>
                    <a:pt x="3888115" y="5080000"/>
                  </a:lnTo>
                  <a:lnTo>
                    <a:pt x="3847597" y="5092700"/>
                  </a:lnTo>
                  <a:lnTo>
                    <a:pt x="3806696" y="5118100"/>
                  </a:lnTo>
                  <a:lnTo>
                    <a:pt x="3765418" y="5130800"/>
                  </a:lnTo>
                  <a:lnTo>
                    <a:pt x="3723772" y="5156200"/>
                  </a:lnTo>
                  <a:lnTo>
                    <a:pt x="3681764" y="5168900"/>
                  </a:lnTo>
                  <a:lnTo>
                    <a:pt x="3639400" y="5194300"/>
                  </a:lnTo>
                  <a:lnTo>
                    <a:pt x="3596689" y="5207000"/>
                  </a:lnTo>
                  <a:lnTo>
                    <a:pt x="3197808" y="5321300"/>
                  </a:lnTo>
                  <a:close/>
                </a:path>
                <a:path w="5360669" h="5359400">
                  <a:moveTo>
                    <a:pt x="3105939" y="5334000"/>
                  </a:moveTo>
                  <a:lnTo>
                    <a:pt x="2254730" y="5334000"/>
                  </a:lnTo>
                  <a:lnTo>
                    <a:pt x="2208661" y="5321300"/>
                  </a:lnTo>
                  <a:lnTo>
                    <a:pt x="3152008" y="5321300"/>
                  </a:lnTo>
                  <a:lnTo>
                    <a:pt x="3105939" y="5334000"/>
                  </a:lnTo>
                  <a:close/>
                </a:path>
                <a:path w="5360669" h="5359400">
                  <a:moveTo>
                    <a:pt x="3013018" y="5346700"/>
                  </a:moveTo>
                  <a:lnTo>
                    <a:pt x="2347651" y="5346700"/>
                  </a:lnTo>
                  <a:lnTo>
                    <a:pt x="2301063" y="5334000"/>
                  </a:lnTo>
                  <a:lnTo>
                    <a:pt x="3059606" y="5334000"/>
                  </a:lnTo>
                  <a:lnTo>
                    <a:pt x="3013018" y="5346700"/>
                  </a:lnTo>
                  <a:close/>
                </a:path>
                <a:path w="5360669" h="5359400">
                  <a:moveTo>
                    <a:pt x="2919103" y="5359400"/>
                  </a:moveTo>
                  <a:lnTo>
                    <a:pt x="2441566" y="5359400"/>
                  </a:lnTo>
                  <a:lnTo>
                    <a:pt x="2394488" y="5346700"/>
                  </a:lnTo>
                  <a:lnTo>
                    <a:pt x="2966181" y="5346700"/>
                  </a:lnTo>
                  <a:lnTo>
                    <a:pt x="2919103" y="5359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87" name="object 8" descr=""/>
            <p:cNvPicPr/>
            <p:nvPr/>
          </p:nvPicPr>
          <p:blipFill>
            <a:blip r:embed="rId3"/>
            <a:stretch/>
          </p:blipFill>
          <p:spPr>
            <a:xfrm>
              <a:off x="12947760" y="4620240"/>
              <a:ext cx="4744800" cy="47368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015920" y="612000"/>
            <a:ext cx="6133680" cy="3745440"/>
          </a:xfrm>
          <a:prstGeom prst="rect">
            <a:avLst/>
          </a:prstGeom>
          <a:noFill/>
          <a:ln w="0">
            <a:noFill/>
          </a:ln>
        </p:spPr>
        <p:txBody>
          <a:bodyPr lIns="0" rIns="0" tIns="156240" bIns="0" anchor="t">
            <a:spAutoFit/>
          </a:bodyPr>
          <a:p>
            <a:pPr marL="12600" indent="0">
              <a:lnSpc>
                <a:spcPct val="100000"/>
              </a:lnSpc>
              <a:spcBef>
                <a:spcPts val="1230"/>
              </a:spcBef>
              <a:buNone/>
            </a:pPr>
            <a:r>
              <a:rPr b="0" lang="pt-BR" sz="51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AÇÕES</a:t>
            </a:r>
            <a:r>
              <a:rPr b="0" lang="pt-BR" sz="5150" spc="5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5150" spc="-1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EXISTENTES:</a:t>
            </a:r>
            <a:endParaRPr b="0" lang="pt-BR" sz="51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ct val="100000"/>
              </a:lnSpc>
              <a:spcBef>
                <a:spcPts val="1176"/>
              </a:spcBef>
              <a:buNone/>
            </a:pPr>
            <a:r>
              <a:rPr b="1" lang="pt-BR" sz="5300" spc="451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DISQUE</a:t>
            </a:r>
            <a:r>
              <a:rPr b="1" lang="pt-BR" sz="5300" spc="-130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 </a:t>
            </a:r>
            <a:r>
              <a:rPr b="1" lang="pt-BR" sz="5300" spc="69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MUDAS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89" name="object 10"/>
          <p:cNvSpPr/>
          <p:nvPr/>
        </p:nvSpPr>
        <p:spPr>
          <a:xfrm>
            <a:off x="840960" y="3377880"/>
            <a:ext cx="5639040" cy="54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80640">
              <a:lnSpc>
                <a:spcPct val="116000"/>
              </a:lnSpc>
              <a:spcBef>
                <a:spcPts val="96"/>
              </a:spcBef>
              <a:tabLst>
                <a:tab algn="l" pos="0"/>
              </a:tabLst>
            </a:pP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35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projeto</a:t>
            </a:r>
            <a:r>
              <a:rPr b="0" lang="pt-BR" sz="235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"Disque</a:t>
            </a:r>
            <a:r>
              <a:rPr b="0" lang="pt-BR" sz="235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Mudas"</a:t>
            </a:r>
            <a:r>
              <a:rPr b="0" lang="pt-BR" sz="2350" spc="-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35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Barra </a:t>
            </a:r>
            <a:r>
              <a:rPr b="0" lang="pt-BR" sz="23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Mansa,</a:t>
            </a:r>
            <a:r>
              <a:rPr b="0" lang="pt-BR" sz="23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RJ,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21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da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Secretaria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Meio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Ambiente,</a:t>
            </a:r>
            <a:r>
              <a:rPr b="0" lang="pt-BR" sz="235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disponibiliza</a:t>
            </a:r>
            <a:r>
              <a:rPr b="0" lang="pt-BR" sz="23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3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3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dez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</a:t>
            </a:r>
            <a:r>
              <a:rPr b="0" lang="pt-BR" sz="235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plantas</a:t>
            </a:r>
            <a:r>
              <a:rPr b="0" lang="pt-BR" sz="2350" spc="-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nativas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frutíferas</a:t>
            </a:r>
            <a:r>
              <a:rPr b="0" lang="pt-BR" sz="23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3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doação,</a:t>
            </a:r>
            <a:r>
              <a:rPr b="0" lang="pt-BR" sz="23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cultivadas</a:t>
            </a:r>
            <a:r>
              <a:rPr b="0" lang="pt-BR" sz="235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Horto</a:t>
            </a:r>
            <a:r>
              <a:rPr b="0" lang="pt-BR" sz="235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Florestal</a:t>
            </a:r>
            <a:r>
              <a:rPr b="0" lang="pt-BR" sz="235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Municipal.</a:t>
            </a:r>
            <a:r>
              <a:rPr b="0" lang="pt-BR" sz="2350" spc="-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3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iniciativa </a:t>
            </a:r>
            <a:r>
              <a:rPr b="0" lang="pt-BR" sz="23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promove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reflorestamento </a:t>
            </a:r>
            <a:r>
              <a:rPr b="0" lang="pt-BR" sz="23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planejado</a:t>
            </a:r>
            <a:r>
              <a:rPr b="0" lang="pt-BR" sz="23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3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29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3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preservação </a:t>
            </a:r>
            <a:r>
              <a:rPr b="0" lang="pt-BR" sz="23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ambiental,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3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orientação</a:t>
            </a:r>
            <a:r>
              <a:rPr b="0" lang="pt-BR" sz="23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sobre</a:t>
            </a:r>
            <a:r>
              <a:rPr b="0" lang="pt-BR" sz="23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 </a:t>
            </a:r>
            <a:r>
              <a:rPr b="0" lang="pt-BR" sz="23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plantio</a:t>
            </a:r>
            <a:r>
              <a:rPr b="0" lang="pt-BR" sz="23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adequado.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41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Já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foram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distribuídas</a:t>
            </a:r>
            <a:r>
              <a:rPr b="0" lang="pt-BR" sz="23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35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35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5.800</a:t>
            </a:r>
            <a:r>
              <a:rPr b="0" lang="pt-BR" sz="2350" spc="-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mudas </a:t>
            </a:r>
            <a:r>
              <a:rPr b="0" lang="pt-BR" sz="23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este</a:t>
            </a:r>
            <a:r>
              <a:rPr b="0" lang="pt-BR" sz="23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ano,</a:t>
            </a:r>
            <a:r>
              <a:rPr b="0" lang="pt-BR" sz="23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3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expectativa</a:t>
            </a:r>
            <a:r>
              <a:rPr b="0" lang="pt-BR" sz="23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3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3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10</a:t>
            </a:r>
            <a:r>
              <a:rPr b="0" lang="pt-BR" sz="23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 </a:t>
            </a:r>
            <a:r>
              <a:rPr b="0" lang="pt-BR" sz="23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até</a:t>
            </a:r>
            <a:r>
              <a:rPr b="0" lang="pt-BR" sz="23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final</a:t>
            </a:r>
            <a:r>
              <a:rPr b="0" lang="pt-BR" sz="23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</a:t>
            </a:r>
            <a:r>
              <a:rPr b="0" lang="pt-BR" sz="23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35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ano.</a:t>
            </a:r>
            <a:endParaRPr b="0" lang="pt-BR" sz="2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object 11"/>
          <p:cNvSpPr/>
          <p:nvPr/>
        </p:nvSpPr>
        <p:spPr>
          <a:xfrm>
            <a:off x="1054080" y="9447120"/>
            <a:ext cx="439776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900" spc="-111" strike="noStrike" u="none">
                <a:solidFill>
                  <a:srgbClr val="000000"/>
                </a:solidFill>
                <a:effectLst/>
                <a:uFillTx/>
                <a:latin typeface="Arial Black"/>
              </a:rPr>
              <a:t>Fonte:</a:t>
            </a:r>
            <a:r>
              <a:rPr b="0" lang="pt-BR" sz="1900" spc="-125" strike="noStrike" u="none">
                <a:solidFill>
                  <a:srgbClr val="000000"/>
                </a:solidFill>
                <a:effectLst/>
                <a:uFillTx/>
                <a:latin typeface="Arial Black"/>
              </a:rPr>
              <a:t> </a:t>
            </a:r>
            <a:r>
              <a:rPr b="0" lang="pt-BR" sz="1900" spc="-40" strike="noStrike" u="none">
                <a:solidFill>
                  <a:srgbClr val="000000"/>
                </a:solidFill>
                <a:effectLst/>
                <a:uFillTx/>
                <a:latin typeface="Arial Black"/>
              </a:rPr>
              <a:t>https://barramansa.rj.gov.br/</a:t>
            </a:r>
            <a:endParaRPr b="0" lang="pt-BR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object 3"/>
          <p:cNvSpPr/>
          <p:nvPr/>
        </p:nvSpPr>
        <p:spPr>
          <a:xfrm>
            <a:off x="14744880" y="925848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4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3" name="object 4" descr=""/>
          <p:cNvPicPr/>
          <p:nvPr/>
        </p:nvPicPr>
        <p:blipFill>
          <a:blip r:embed="rId2"/>
          <a:stretch/>
        </p:blipFill>
        <p:spPr>
          <a:xfrm>
            <a:off x="951480" y="443880"/>
            <a:ext cx="6404760" cy="43405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4" name="object 5"/>
          <p:cNvGrpSpPr/>
          <p:nvPr/>
        </p:nvGrpSpPr>
        <p:grpSpPr>
          <a:xfrm>
            <a:off x="666360" y="3779640"/>
            <a:ext cx="10301040" cy="6159960"/>
            <a:chOff x="666360" y="3779640"/>
            <a:chExt cx="10301040" cy="6159960"/>
          </a:xfrm>
        </p:grpSpPr>
        <p:pic>
          <p:nvPicPr>
            <p:cNvPr id="95" name="object 6" descr=""/>
            <p:cNvPicPr/>
            <p:nvPr/>
          </p:nvPicPr>
          <p:blipFill>
            <a:blip r:embed="rId3"/>
            <a:stretch/>
          </p:blipFill>
          <p:spPr>
            <a:xfrm>
              <a:off x="666360" y="5598360"/>
              <a:ext cx="4580640" cy="4341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6" name="object 7" descr=""/>
            <p:cNvPicPr/>
            <p:nvPr/>
          </p:nvPicPr>
          <p:blipFill>
            <a:blip r:embed="rId4"/>
            <a:stretch/>
          </p:blipFill>
          <p:spPr>
            <a:xfrm>
              <a:off x="5250960" y="3779640"/>
              <a:ext cx="5716440" cy="4341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298600" y="382320"/>
            <a:ext cx="6133680" cy="3601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2600" indent="0">
              <a:lnSpc>
                <a:spcPts val="6015"/>
              </a:lnSpc>
              <a:spcBef>
                <a:spcPts val="99"/>
              </a:spcBef>
              <a:buNone/>
            </a:pPr>
            <a:r>
              <a:rPr b="0" lang="pt-BR" sz="51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AÇÕES</a:t>
            </a:r>
            <a:r>
              <a:rPr b="0" lang="pt-BR" sz="5150" spc="5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5150" spc="-1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EXISTENTES:</a:t>
            </a:r>
            <a:endParaRPr b="0" lang="pt-BR" sz="51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ts val="6194"/>
              </a:lnSpc>
              <a:buNone/>
            </a:pPr>
            <a:r>
              <a:rPr b="1" lang="pt-BR" sz="5300" spc="43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RESTAURANTES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98" name="object 9"/>
          <p:cNvSpPr/>
          <p:nvPr/>
        </p:nvSpPr>
        <p:spPr>
          <a:xfrm>
            <a:off x="11298600" y="1939320"/>
            <a:ext cx="5949720" cy="69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2200" bIns="0" anchor="t">
            <a:spAutoFit/>
          </a:bodyPr>
          <a:p>
            <a:pPr marL="12600">
              <a:lnSpc>
                <a:spcPct val="100000"/>
              </a:lnSpc>
              <a:spcBef>
                <a:spcPts val="1120"/>
              </a:spcBef>
            </a:pPr>
            <a:r>
              <a:rPr b="1" lang="pt-BR" sz="5300" spc="46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POPULARES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 indent="83160">
              <a:lnSpc>
                <a:spcPct val="114000"/>
              </a:lnSpc>
              <a:spcBef>
                <a:spcPts val="34"/>
              </a:spcBef>
              <a:tabLst>
                <a:tab algn="l" pos="0"/>
              </a:tabLst>
            </a:pPr>
            <a:r>
              <a:rPr b="0" lang="pt-BR" sz="24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Iniciativas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como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Restaurante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 </a:t>
            </a:r>
            <a:r>
              <a:rPr b="0" lang="pt-BR" sz="24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Povo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Irmã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Ruth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Barra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Mansa,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RJ,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programa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Bom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Prato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São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Paulo, </a:t>
            </a:r>
            <a:r>
              <a:rPr b="0" lang="pt-BR" sz="2450" spc="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são</a:t>
            </a:r>
            <a:r>
              <a:rPr b="0" lang="pt-BR" sz="245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exemplos</a:t>
            </a:r>
            <a:r>
              <a:rPr b="0" lang="pt-BR" sz="245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sucesso</a:t>
            </a:r>
            <a:r>
              <a:rPr b="0" lang="pt-BR" sz="245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 </a:t>
            </a:r>
            <a:r>
              <a:rPr b="0" lang="pt-BR" sz="2450" spc="1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combate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30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fome.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Restaurante</a:t>
            </a:r>
            <a:r>
              <a:rPr b="0" lang="pt-BR" sz="24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 </a:t>
            </a:r>
            <a:r>
              <a:rPr b="0" lang="pt-BR" sz="24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Povo</a:t>
            </a:r>
            <a:r>
              <a:rPr b="0" lang="pt-BR" sz="2450" spc="-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serve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400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3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refeições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nove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meses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30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preços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simbólicos </a:t>
            </a:r>
            <a:r>
              <a:rPr b="0" lang="pt-BR" sz="245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(R$0,50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café,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21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R$1,00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almoço/jantar), </a:t>
            </a:r>
            <a:r>
              <a:rPr b="0" lang="pt-BR" sz="2450" spc="17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gratuidade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para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2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idosos,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pessoas </a:t>
            </a:r>
            <a:r>
              <a:rPr b="0" lang="pt-BR" sz="2450" spc="17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deficiência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moradores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5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 </a:t>
            </a:r>
            <a:r>
              <a:rPr b="0" lang="pt-BR" sz="24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situação</a:t>
            </a:r>
            <a:r>
              <a:rPr b="0" lang="pt-BR" sz="2450" spc="-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rua.</a:t>
            </a:r>
            <a:r>
              <a:rPr b="0" lang="pt-BR" sz="2450" spc="-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É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9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uma</a:t>
            </a:r>
            <a:r>
              <a:rPr b="0" lang="pt-BR" sz="2450" spc="-12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parceria</a:t>
            </a:r>
            <a:r>
              <a:rPr b="0" lang="pt-BR" sz="2450" spc="-13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entre </a:t>
            </a:r>
            <a:r>
              <a:rPr b="0" lang="pt-BR" sz="2450" spc="30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4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Prefeitura</a:t>
            </a:r>
            <a:r>
              <a:rPr b="0" lang="pt-BR" sz="24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45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45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Governo</a:t>
            </a:r>
            <a:r>
              <a:rPr b="0" lang="pt-BR" sz="2450" spc="-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8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do</a:t>
            </a:r>
            <a:r>
              <a:rPr b="0" lang="pt-BR" sz="2450" spc="-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Estado, </a:t>
            </a:r>
            <a:r>
              <a:rPr b="0" lang="pt-BR" sz="2450" spc="7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oferecendo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dignidade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alimentação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qualidade.</a:t>
            </a:r>
            <a:endParaRPr b="0" lang="pt-BR" sz="2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object 10"/>
          <p:cNvSpPr/>
          <p:nvPr/>
        </p:nvSpPr>
        <p:spPr>
          <a:xfrm>
            <a:off x="12650400" y="9758520"/>
            <a:ext cx="4621320" cy="3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pt-BR" sz="1900" spc="17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Fonte:</a:t>
            </a:r>
            <a:r>
              <a:rPr b="0" lang="pt-BR" sz="1900" spc="12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64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https://barramansa.rj.gov.br/</a:t>
            </a:r>
            <a:endParaRPr b="0" lang="pt-BR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object 3"/>
          <p:cNvSpPr/>
          <p:nvPr/>
        </p:nvSpPr>
        <p:spPr>
          <a:xfrm>
            <a:off x="14744880" y="8812080"/>
            <a:ext cx="2514960" cy="259920"/>
          </a:xfrm>
          <a:custGeom>
            <a:avLst/>
            <a:gdLst>
              <a:gd name="textAreaLeft" fmla="*/ 0 w 2514960"/>
              <a:gd name="textAreaRight" fmla="*/ 2515320 w 2514960"/>
              <a:gd name="textAreaTop" fmla="*/ 0 h 259920"/>
              <a:gd name="textAreaBottom" fmla="*/ 260280 h 259920"/>
            </a:gdLst>
            <a:ahLst/>
            <a:cxnLst/>
            <a:rect l="textAreaLeft" t="textAreaTop" r="textAreaRight" b="textAreaBottom"/>
            <a:pathLst>
              <a:path w="2515234" h="260350">
                <a:moveTo>
                  <a:pt x="2515021" y="260350"/>
                </a:moveTo>
                <a:lnTo>
                  <a:pt x="0" y="260350"/>
                </a:lnTo>
                <a:lnTo>
                  <a:pt x="0" y="0"/>
                </a:lnTo>
                <a:lnTo>
                  <a:pt x="2515021" y="0"/>
                </a:lnTo>
                <a:lnTo>
                  <a:pt x="2515021" y="260350"/>
                </a:lnTo>
                <a:close/>
              </a:path>
            </a:pathLst>
          </a:custGeom>
          <a:solidFill>
            <a:srgbClr val="004aa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2" name="object 4" descr=""/>
          <p:cNvPicPr/>
          <p:nvPr/>
        </p:nvPicPr>
        <p:blipFill>
          <a:blip r:embed="rId2"/>
          <a:stretch/>
        </p:blipFill>
        <p:spPr>
          <a:xfrm>
            <a:off x="951480" y="443880"/>
            <a:ext cx="6402960" cy="4342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" name="object 5"/>
          <p:cNvGrpSpPr/>
          <p:nvPr/>
        </p:nvGrpSpPr>
        <p:grpSpPr>
          <a:xfrm>
            <a:off x="666360" y="3779640"/>
            <a:ext cx="10301040" cy="6159960"/>
            <a:chOff x="666360" y="3779640"/>
            <a:chExt cx="10301040" cy="6159960"/>
          </a:xfrm>
        </p:grpSpPr>
        <p:pic>
          <p:nvPicPr>
            <p:cNvPr id="104" name="object 6" descr=""/>
            <p:cNvPicPr/>
            <p:nvPr/>
          </p:nvPicPr>
          <p:blipFill>
            <a:blip r:embed="rId3"/>
            <a:stretch/>
          </p:blipFill>
          <p:spPr>
            <a:xfrm>
              <a:off x="666360" y="5598360"/>
              <a:ext cx="4580640" cy="4341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" name="object 7" descr=""/>
            <p:cNvPicPr/>
            <p:nvPr/>
          </p:nvPicPr>
          <p:blipFill>
            <a:blip r:embed="rId4"/>
            <a:stretch/>
          </p:blipFill>
          <p:spPr>
            <a:xfrm>
              <a:off x="5250960" y="3779640"/>
              <a:ext cx="5716440" cy="4341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80000" y="180000"/>
            <a:ext cx="6133680" cy="36018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spAutoFit/>
          </a:bodyPr>
          <a:p>
            <a:pPr marL="12600" indent="0">
              <a:lnSpc>
                <a:spcPts val="6015"/>
              </a:lnSpc>
              <a:spcBef>
                <a:spcPts val="99"/>
              </a:spcBef>
              <a:buNone/>
            </a:pPr>
            <a:r>
              <a:rPr b="0" lang="pt-BR" sz="5150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AÇÕES</a:t>
            </a:r>
            <a:r>
              <a:rPr b="0" lang="pt-BR" sz="5150" spc="5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 </a:t>
            </a:r>
            <a:r>
              <a:rPr b="0" lang="pt-BR" sz="5150" spc="-11" strike="noStrike" u="none">
                <a:solidFill>
                  <a:schemeClr val="dk1"/>
                </a:solidFill>
                <a:effectLst/>
                <a:uFillTx/>
                <a:latin typeface="Roboto"/>
              </a:rPr>
              <a:t>EXISTENTES:</a:t>
            </a:r>
            <a:endParaRPr b="0" lang="pt-BR" sz="515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  <a:p>
            <a:pPr marL="12600" indent="0">
              <a:lnSpc>
                <a:spcPts val="6194"/>
              </a:lnSpc>
              <a:buNone/>
            </a:pPr>
            <a:r>
              <a:rPr b="1" lang="pt-BR" sz="5300" spc="434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RESTAURANTES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107" name="object 9"/>
          <p:cNvSpPr/>
          <p:nvPr/>
        </p:nvSpPr>
        <p:spPr>
          <a:xfrm>
            <a:off x="11018520" y="2158920"/>
            <a:ext cx="5901480" cy="61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2200" bIns="0" anchor="t">
            <a:spAutoFit/>
          </a:bodyPr>
          <a:p>
            <a:pPr marL="12600">
              <a:lnSpc>
                <a:spcPct val="100000"/>
              </a:lnSpc>
              <a:spcBef>
                <a:spcPts val="1120"/>
              </a:spcBef>
            </a:pPr>
            <a:r>
              <a:rPr b="1" lang="pt-BR" sz="5300" spc="465" strike="noStrike" u="none">
                <a:solidFill>
                  <a:srgbClr val="004aac"/>
                </a:solidFill>
                <a:effectLst/>
                <a:uFillTx/>
                <a:latin typeface="Trebuchet MS"/>
              </a:rPr>
              <a:t>POPULARES</a:t>
            </a:r>
            <a:endParaRPr b="0" lang="pt-BR" sz="5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34"/>
              </a:spcBef>
            </a:pP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Bom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Prato,</a:t>
            </a:r>
            <a:r>
              <a:rPr b="0" lang="pt-BR" sz="2450" spc="-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criado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2000,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oferece </a:t>
            </a:r>
            <a:r>
              <a:rPr b="0" lang="pt-BR" sz="24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refeições</a:t>
            </a:r>
            <a:r>
              <a:rPr b="0" lang="pt-BR" sz="245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nutritivas</a:t>
            </a:r>
            <a:r>
              <a:rPr b="0" lang="pt-BR" sz="245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por</a:t>
            </a:r>
            <a:r>
              <a:rPr b="0" lang="pt-BR" sz="2450" spc="-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R$0,50</a:t>
            </a:r>
            <a:r>
              <a:rPr b="0" lang="pt-BR" sz="245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(café) </a:t>
            </a:r>
            <a:r>
              <a:rPr b="0" lang="pt-BR" sz="24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21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R$1,00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(almoço/jantar),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subsidiado </a:t>
            </a:r>
            <a:r>
              <a:rPr b="0" lang="pt-BR" sz="2450" spc="18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89,2%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pelo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governo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São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Paulo. </a:t>
            </a:r>
            <a:r>
              <a:rPr b="0" lang="pt-BR" sz="2450" spc="15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Com</a:t>
            </a:r>
            <a:r>
              <a:rPr b="0" lang="pt-BR" sz="24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31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120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unidades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(75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fixas,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45 </a:t>
            </a:r>
            <a:r>
              <a:rPr b="0" lang="pt-BR" sz="24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móveis),</a:t>
            </a:r>
            <a:r>
              <a:rPr b="0" lang="pt-BR" sz="24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já</a:t>
            </a:r>
            <a:r>
              <a:rPr b="0" lang="pt-BR" sz="2450" spc="-9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serviu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mais</a:t>
            </a:r>
            <a:r>
              <a:rPr b="0" lang="pt-BR" sz="2450" spc="-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-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-2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400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milhões</a:t>
            </a:r>
            <a:r>
              <a:rPr b="0" lang="pt-BR" sz="2450" spc="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de</a:t>
            </a:r>
            <a:r>
              <a:rPr b="0" lang="pt-BR" sz="245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refeições,</a:t>
            </a:r>
            <a:r>
              <a:rPr b="0" lang="pt-BR" sz="2450" spc="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sendo </a:t>
            </a:r>
            <a:r>
              <a:rPr b="0" lang="pt-BR" sz="2450" spc="6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referência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nacional</a:t>
            </a:r>
            <a:r>
              <a:rPr b="0" lang="pt-BR" sz="2450" spc="-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7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na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segurança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alimentar.</a:t>
            </a:r>
            <a:r>
              <a:rPr b="0" lang="pt-BR" sz="2450" spc="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7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Ambos</a:t>
            </a:r>
            <a:r>
              <a:rPr b="0" lang="pt-BR" sz="24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os</a:t>
            </a:r>
            <a:r>
              <a:rPr b="0" lang="pt-BR" sz="2450" spc="4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96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programas </a:t>
            </a:r>
            <a:r>
              <a:rPr b="0" lang="pt-BR" sz="2450" spc="10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visam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54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garantir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30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acesso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30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à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1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alimentação </a:t>
            </a:r>
            <a:r>
              <a:rPr b="0" lang="pt-BR" sz="2450" spc="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saudável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1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e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6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promover</a:t>
            </a:r>
            <a:r>
              <a:rPr b="0" lang="pt-BR" sz="2450" spc="-113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30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a</a:t>
            </a:r>
            <a:r>
              <a:rPr b="0" lang="pt-BR" sz="2450" spc="-119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 </a:t>
            </a:r>
            <a:r>
              <a:rPr b="0" lang="pt-BR" sz="2450" spc="45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inclusão </a:t>
            </a:r>
            <a:r>
              <a:rPr b="0" lang="pt-BR" sz="2450" spc="51" strike="noStrike" u="none">
                <a:solidFill>
                  <a:srgbClr val="000000"/>
                </a:solidFill>
                <a:effectLst/>
                <a:uFillTx/>
                <a:latin typeface="Lucida Sans Unicode"/>
              </a:rPr>
              <a:t>social</a:t>
            </a:r>
            <a:endParaRPr b="0" lang="pt-BR" sz="2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object 10"/>
          <p:cNvSpPr/>
          <p:nvPr/>
        </p:nvSpPr>
        <p:spPr>
          <a:xfrm>
            <a:off x="10910160" y="9238680"/>
            <a:ext cx="636156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659160">
              <a:lnSpc>
                <a:spcPct val="115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pt-BR" sz="1900" spc="17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Fonte: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1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Programa</a:t>
            </a:r>
            <a:r>
              <a:rPr b="0" lang="pt-BR" sz="1900" spc="113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3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Bom</a:t>
            </a:r>
            <a:r>
              <a:rPr b="0" lang="pt-BR" sz="1900" spc="113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0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Prato</a:t>
            </a:r>
            <a:r>
              <a:rPr b="0" lang="pt-BR" sz="1900" spc="113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-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1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Secretaria</a:t>
            </a:r>
            <a:r>
              <a:rPr b="0" lang="pt-BR" sz="1900" spc="113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7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de </a:t>
            </a:r>
            <a:r>
              <a:rPr b="0" lang="pt-BR" sz="1900" spc="20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Desenvolvimento</a:t>
            </a:r>
            <a:r>
              <a:rPr b="0" lang="pt-BR" sz="1900" spc="10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0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Social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96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do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20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Estado</a:t>
            </a:r>
            <a:r>
              <a:rPr b="0" lang="pt-BR" sz="1900" spc="105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96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de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59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São</a:t>
            </a:r>
            <a:r>
              <a:rPr b="0" lang="pt-BR" sz="1900" spc="111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 </a:t>
            </a:r>
            <a:r>
              <a:rPr b="0" lang="pt-BR" sz="1900" spc="150" strike="noStrike" u="none">
                <a:solidFill>
                  <a:srgbClr val="000000"/>
                </a:solidFill>
                <a:effectLst/>
                <a:uFillTx/>
                <a:latin typeface="Arial MT"/>
              </a:rPr>
              <a:t>Paulo</a:t>
            </a:r>
            <a:endParaRPr b="0" lang="pt-BR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Application>LibreOffice/25.2.4.3$Windows_X86_64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2025-06-20T23:33:22Z</dcterms:created>
  <dc:creator>Cailany Ramalho de sena silva</dc:creator>
  <dc:description/>
  <cp:keywords>DAGqFY9s-K8 BAFBy5ntN6g 0</cp:keywords>
  <dc:language>pt-BR</dc:language>
  <cp:lastModifiedBy/>
  <dcterms:modified xsi:type="dcterms:W3CDTF">2025-06-21T15:43:11Z</dcterms:modified>
  <cp:revision>1</cp:revision>
  <dc:subject/>
  <dc:title>slides projeto integrador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2025-06-20T00:00:00Z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Canva</vt:lpwstr>
  </property>
</Properties>
</file>